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02" r:id="rId6"/>
    <p:sldId id="277" r:id="rId7"/>
    <p:sldId id="258" r:id="rId8"/>
    <p:sldId id="295" r:id="rId9"/>
    <p:sldId id="276" r:id="rId10"/>
    <p:sldId id="312" r:id="rId11"/>
    <p:sldId id="308" r:id="rId12"/>
    <p:sldId id="311" r:id="rId13"/>
    <p:sldId id="309" r:id="rId14"/>
    <p:sldId id="275" r:id="rId15"/>
    <p:sldId id="310" r:id="rId16"/>
    <p:sldId id="319" r:id="rId17"/>
    <p:sldId id="325" r:id="rId18"/>
    <p:sldId id="259" r:id="rId19"/>
    <p:sldId id="260" r:id="rId20"/>
    <p:sldId id="313" r:id="rId21"/>
    <p:sldId id="314" r:id="rId22"/>
    <p:sldId id="318" r:id="rId23"/>
    <p:sldId id="323" r:id="rId24"/>
    <p:sldId id="317" r:id="rId25"/>
    <p:sldId id="322" r:id="rId26"/>
    <p:sldId id="316" r:id="rId27"/>
    <p:sldId id="315" r:id="rId28"/>
    <p:sldId id="320" r:id="rId29"/>
    <p:sldId id="321" r:id="rId30"/>
    <p:sldId id="324" r:id="rId31"/>
  </p:sldIdLst>
  <p:sldSz cx="9144000" cy="6858000" type="screen4x3"/>
  <p:notesSz cx="6669088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703874-2040-4EB5-3114-783910A73958}" v="4" dt="2024-12-09T14:28:57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6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nn Myhrvold" userId="S::gunn.myhrvold@ist.com::bee0ca69-ff3f-446a-87a1-be521ca4b25c" providerId="AD" clId="Web-{CF3557FE-A769-8048-B6BB-394F2D7BF30B}"/>
    <pc:docChg chg="modSld">
      <pc:chgData name="Gunn Myhrvold" userId="S::gunn.myhrvold@ist.com::bee0ca69-ff3f-446a-87a1-be521ca4b25c" providerId="AD" clId="Web-{CF3557FE-A769-8048-B6BB-394F2D7BF30B}" dt="2024-12-02T11:45:14.716" v="0" actId="1076"/>
      <pc:docMkLst>
        <pc:docMk/>
      </pc:docMkLst>
      <pc:sldChg chg="modSp">
        <pc:chgData name="Gunn Myhrvold" userId="S::gunn.myhrvold@ist.com::bee0ca69-ff3f-446a-87a1-be521ca4b25c" providerId="AD" clId="Web-{CF3557FE-A769-8048-B6BB-394F2D7BF30B}" dt="2024-12-02T11:45:14.716" v="0" actId="1076"/>
        <pc:sldMkLst>
          <pc:docMk/>
          <pc:sldMk cId="3171276680" sldId="302"/>
        </pc:sldMkLst>
        <pc:picChg chg="mod">
          <ac:chgData name="Gunn Myhrvold" userId="S::gunn.myhrvold@ist.com::bee0ca69-ff3f-446a-87a1-be521ca4b25c" providerId="AD" clId="Web-{CF3557FE-A769-8048-B6BB-394F2D7BF30B}" dt="2024-12-02T11:45:14.716" v="0" actId="1076"/>
          <ac:picMkLst>
            <pc:docMk/>
            <pc:sldMk cId="3171276680" sldId="302"/>
            <ac:picMk id="4" creationId="{1038A473-9CCE-071C-1299-1B0E21CAC941}"/>
          </ac:picMkLst>
        </pc:picChg>
      </pc:sldChg>
    </pc:docChg>
  </pc:docChgLst>
  <pc:docChgLst>
    <pc:chgData name="Gunn Myhrvold" userId="S::gunn.myhrvold@ist.com::bee0ca69-ff3f-446a-87a1-be521ca4b25c" providerId="AD" clId="Web-{F1703874-2040-4EB5-3114-783910A73958}"/>
    <pc:docChg chg="modSld">
      <pc:chgData name="Gunn Myhrvold" userId="S::gunn.myhrvold@ist.com::bee0ca69-ff3f-446a-87a1-be521ca4b25c" providerId="AD" clId="Web-{F1703874-2040-4EB5-3114-783910A73958}" dt="2024-12-09T14:28:57.558" v="3" actId="1076"/>
      <pc:docMkLst>
        <pc:docMk/>
      </pc:docMkLst>
      <pc:sldChg chg="modSp">
        <pc:chgData name="Gunn Myhrvold" userId="S::gunn.myhrvold@ist.com::bee0ca69-ff3f-446a-87a1-be521ca4b25c" providerId="AD" clId="Web-{F1703874-2040-4EB5-3114-783910A73958}" dt="2024-12-09T14:28:57.558" v="3" actId="1076"/>
        <pc:sldMkLst>
          <pc:docMk/>
          <pc:sldMk cId="1481529039" sldId="310"/>
        </pc:sldMkLst>
        <pc:picChg chg="mod">
          <ac:chgData name="Gunn Myhrvold" userId="S::gunn.myhrvold@ist.com::bee0ca69-ff3f-446a-87a1-be521ca4b25c" providerId="AD" clId="Web-{F1703874-2040-4EB5-3114-783910A73958}" dt="2024-12-09T14:28:57.558" v="3" actId="1076"/>
          <ac:picMkLst>
            <pc:docMk/>
            <pc:sldMk cId="1481529039" sldId="310"/>
            <ac:picMk id="5" creationId="{3884BBD8-7D96-64C4-7088-A3296BF35045}"/>
          </ac:picMkLst>
        </pc:picChg>
      </pc:sldChg>
      <pc:sldChg chg="modSp">
        <pc:chgData name="Gunn Myhrvold" userId="S::gunn.myhrvold@ist.com::bee0ca69-ff3f-446a-87a1-be521ca4b25c" providerId="AD" clId="Web-{F1703874-2040-4EB5-3114-783910A73958}" dt="2024-12-09T14:26:29.881" v="1" actId="1076"/>
        <pc:sldMkLst>
          <pc:docMk/>
          <pc:sldMk cId="1546583719" sldId="311"/>
        </pc:sldMkLst>
        <pc:picChg chg="mod">
          <ac:chgData name="Gunn Myhrvold" userId="S::gunn.myhrvold@ist.com::bee0ca69-ff3f-446a-87a1-be521ca4b25c" providerId="AD" clId="Web-{F1703874-2040-4EB5-3114-783910A73958}" dt="2024-12-09T14:26:29.881" v="1" actId="1076"/>
          <ac:picMkLst>
            <pc:docMk/>
            <pc:sldMk cId="1546583719" sldId="311"/>
            <ac:picMk id="7" creationId="{A514F489-CD7A-4B0B-B940-B9FE44B5DB53}"/>
          </ac:picMkLst>
        </pc:picChg>
      </pc:sldChg>
    </pc:docChg>
  </pc:docChgLst>
  <pc:docChgLst>
    <pc:chgData name="Gunn Myhrvold" userId="S::gunn.myhrvold@ist.com::bee0ca69-ff3f-446a-87a1-be521ca4b25c" providerId="AD" clId="Web-{6E4C7E96-276D-8C2F-48C2-1EF70ABC704D}"/>
    <pc:docChg chg="sldOrd">
      <pc:chgData name="Gunn Myhrvold" userId="S::gunn.myhrvold@ist.com::bee0ca69-ff3f-446a-87a1-be521ca4b25c" providerId="AD" clId="Web-{6E4C7E96-276D-8C2F-48C2-1EF70ABC704D}" dt="2024-10-03T12:57:24.444" v="0"/>
      <pc:docMkLst>
        <pc:docMk/>
      </pc:docMkLst>
      <pc:sldChg chg="ord">
        <pc:chgData name="Gunn Myhrvold" userId="S::gunn.myhrvold@ist.com::bee0ca69-ff3f-446a-87a1-be521ca4b25c" providerId="AD" clId="Web-{6E4C7E96-276D-8C2F-48C2-1EF70ABC704D}" dt="2024-10-03T12:57:24.444" v="0"/>
        <pc:sldMkLst>
          <pc:docMk/>
          <pc:sldMk cId="3088140299" sldId="277"/>
        </pc:sldMkLst>
      </pc:sldChg>
    </pc:docChg>
  </pc:docChgLst>
  <pc:docChgLst>
    <pc:chgData name="Ola Schøyen" userId="a1b569f0-c269-456f-9480-7a9e258391e1" providerId="ADAL" clId="{E7C943E0-8971-4546-9822-02181014AF8F}"/>
    <pc:docChg chg="undo custSel addSld delSld modSld sldOrd">
      <pc:chgData name="Ola Schøyen" userId="a1b569f0-c269-456f-9480-7a9e258391e1" providerId="ADAL" clId="{E7C943E0-8971-4546-9822-02181014AF8F}" dt="2024-12-09T10:07:10.438" v="932"/>
      <pc:docMkLst>
        <pc:docMk/>
      </pc:docMkLst>
      <pc:sldChg chg="addSp delSp modSp mod">
        <pc:chgData name="Ola Schøyen" userId="a1b569f0-c269-456f-9480-7a9e258391e1" providerId="ADAL" clId="{E7C943E0-8971-4546-9822-02181014AF8F}" dt="2024-12-03T07:49:04.220" v="512" actId="692"/>
        <pc:sldMkLst>
          <pc:docMk/>
          <pc:sldMk cId="0" sldId="256"/>
        </pc:sldMkLst>
        <pc:picChg chg="del">
          <ac:chgData name="Ola Schøyen" userId="a1b569f0-c269-456f-9480-7a9e258391e1" providerId="ADAL" clId="{E7C943E0-8971-4546-9822-02181014AF8F}" dt="2024-12-03T07:48:47.750" v="507" actId="478"/>
          <ac:picMkLst>
            <pc:docMk/>
            <pc:sldMk cId="0" sldId="256"/>
            <ac:picMk id="3" creationId="{207ABA9E-ABAA-655C-FF27-663A6D5FF397}"/>
          </ac:picMkLst>
        </pc:picChg>
        <pc:picChg chg="add mod">
          <ac:chgData name="Ola Schøyen" userId="a1b569f0-c269-456f-9480-7a9e258391e1" providerId="ADAL" clId="{E7C943E0-8971-4546-9822-02181014AF8F}" dt="2024-12-03T07:49:04.220" v="512" actId="692"/>
          <ac:picMkLst>
            <pc:docMk/>
            <pc:sldMk cId="0" sldId="256"/>
            <ac:picMk id="4" creationId="{CA6491B9-F849-0E63-007A-D65607A434EC}"/>
          </ac:picMkLst>
        </pc:picChg>
      </pc:sldChg>
      <pc:sldChg chg="del">
        <pc:chgData name="Ola Schøyen" userId="a1b569f0-c269-456f-9480-7a9e258391e1" providerId="ADAL" clId="{E7C943E0-8971-4546-9822-02181014AF8F}" dt="2024-12-02T10:03:10.752" v="0" actId="47"/>
        <pc:sldMkLst>
          <pc:docMk/>
          <pc:sldMk cId="0" sldId="257"/>
        </pc:sldMkLst>
      </pc:sldChg>
      <pc:sldChg chg="addSp delSp modSp mod">
        <pc:chgData name="Ola Schøyen" userId="a1b569f0-c269-456f-9480-7a9e258391e1" providerId="ADAL" clId="{E7C943E0-8971-4546-9822-02181014AF8F}" dt="2024-12-02T11:21:55.280" v="282" actId="1076"/>
        <pc:sldMkLst>
          <pc:docMk/>
          <pc:sldMk cId="0" sldId="258"/>
        </pc:sldMkLst>
        <pc:spChg chg="mod">
          <ac:chgData name="Ola Schøyen" userId="a1b569f0-c269-456f-9480-7a9e258391e1" providerId="ADAL" clId="{E7C943E0-8971-4546-9822-02181014AF8F}" dt="2024-12-02T11:21:55.280" v="282" actId="1076"/>
          <ac:spMkLst>
            <pc:docMk/>
            <pc:sldMk cId="0" sldId="258"/>
            <ac:spMk id="5" creationId="{0C7022A7-52BB-6F41-AFE8-D264AD2A5B2F}"/>
          </ac:spMkLst>
        </pc:spChg>
        <pc:picChg chg="add mod">
          <ac:chgData name="Ola Schøyen" userId="a1b569f0-c269-456f-9480-7a9e258391e1" providerId="ADAL" clId="{E7C943E0-8971-4546-9822-02181014AF8F}" dt="2024-12-02T10:16:23.983" v="72" actId="1076"/>
          <ac:picMkLst>
            <pc:docMk/>
            <pc:sldMk cId="0" sldId="258"/>
            <ac:picMk id="3" creationId="{599B86B3-A954-ECD8-E14F-6F0D114449A5}"/>
          </ac:picMkLst>
        </pc:picChg>
        <pc:picChg chg="del">
          <ac:chgData name="Ola Schøyen" userId="a1b569f0-c269-456f-9480-7a9e258391e1" providerId="ADAL" clId="{E7C943E0-8971-4546-9822-02181014AF8F}" dt="2024-12-02T10:13:44.469" v="3" actId="478"/>
          <ac:picMkLst>
            <pc:docMk/>
            <pc:sldMk cId="0" sldId="258"/>
            <ac:picMk id="4" creationId="{4B434D54-FA92-7E77-4AC3-75D4B4CA045A}"/>
          </ac:picMkLst>
        </pc:picChg>
      </pc:sldChg>
      <pc:sldChg chg="addSp delSp modSp mod">
        <pc:chgData name="Ola Schøyen" userId="a1b569f0-c269-456f-9480-7a9e258391e1" providerId="ADAL" clId="{E7C943E0-8971-4546-9822-02181014AF8F}" dt="2024-12-02T14:11:28.569" v="454" actId="20577"/>
        <pc:sldMkLst>
          <pc:docMk/>
          <pc:sldMk cId="0" sldId="259"/>
        </pc:sldMkLst>
        <pc:spChg chg="mod">
          <ac:chgData name="Ola Schøyen" userId="a1b569f0-c269-456f-9480-7a9e258391e1" providerId="ADAL" clId="{E7C943E0-8971-4546-9822-02181014AF8F}" dt="2024-12-02T14:11:28.569" v="454" actId="20577"/>
          <ac:spMkLst>
            <pc:docMk/>
            <pc:sldMk cId="0" sldId="259"/>
            <ac:spMk id="2" creationId="{00000000-0000-0000-0000-000000000000}"/>
          </ac:spMkLst>
        </pc:spChg>
        <pc:picChg chg="add del">
          <ac:chgData name="Ola Schøyen" userId="a1b569f0-c269-456f-9480-7a9e258391e1" providerId="ADAL" clId="{E7C943E0-8971-4546-9822-02181014AF8F}" dt="2024-12-02T14:10:37.193" v="378" actId="478"/>
          <ac:picMkLst>
            <pc:docMk/>
            <pc:sldMk cId="0" sldId="259"/>
            <ac:picMk id="4" creationId="{7489FC86-78D4-E4A4-18CE-196CE0D9B36D}"/>
          </ac:picMkLst>
        </pc:picChg>
        <pc:picChg chg="add del">
          <ac:chgData name="Ola Schøyen" userId="a1b569f0-c269-456f-9480-7a9e258391e1" providerId="ADAL" clId="{E7C943E0-8971-4546-9822-02181014AF8F}" dt="2024-12-02T14:10:29.859" v="376" actId="22"/>
          <ac:picMkLst>
            <pc:docMk/>
            <pc:sldMk cId="0" sldId="259"/>
            <ac:picMk id="5" creationId="{E8ECCF54-EE7E-C912-058A-342A48CABB3D}"/>
          </ac:picMkLst>
        </pc:picChg>
        <pc:picChg chg="add mod">
          <ac:chgData name="Ola Schøyen" userId="a1b569f0-c269-456f-9480-7a9e258391e1" providerId="ADAL" clId="{E7C943E0-8971-4546-9822-02181014AF8F}" dt="2024-12-02T14:10:55.482" v="383" actId="692"/>
          <ac:picMkLst>
            <pc:docMk/>
            <pc:sldMk cId="0" sldId="259"/>
            <ac:picMk id="7" creationId="{37C73FEC-5182-70BE-43F5-8977F9B01EE2}"/>
          </ac:picMkLst>
        </pc:picChg>
      </pc:sldChg>
      <pc:sldChg chg="addSp delSp modSp mod">
        <pc:chgData name="Ola Schøyen" userId="a1b569f0-c269-456f-9480-7a9e258391e1" providerId="ADAL" clId="{E7C943E0-8971-4546-9822-02181014AF8F}" dt="2024-12-03T07:58:01.043" v="528" actId="692"/>
        <pc:sldMkLst>
          <pc:docMk/>
          <pc:sldMk cId="0" sldId="260"/>
        </pc:sldMkLst>
        <pc:picChg chg="add mod">
          <ac:chgData name="Ola Schøyen" userId="a1b569f0-c269-456f-9480-7a9e258391e1" providerId="ADAL" clId="{E7C943E0-8971-4546-9822-02181014AF8F}" dt="2024-12-03T07:58:01.043" v="528" actId="692"/>
          <ac:picMkLst>
            <pc:docMk/>
            <pc:sldMk cId="0" sldId="260"/>
            <ac:picMk id="4" creationId="{84C784FA-C227-9C17-AC24-84163573D45E}"/>
          </ac:picMkLst>
        </pc:picChg>
        <pc:picChg chg="del">
          <ac:chgData name="Ola Schøyen" userId="a1b569f0-c269-456f-9480-7a9e258391e1" providerId="ADAL" clId="{E7C943E0-8971-4546-9822-02181014AF8F}" dt="2024-12-03T07:57:43.814" v="523" actId="478"/>
          <ac:picMkLst>
            <pc:docMk/>
            <pc:sldMk cId="0" sldId="260"/>
            <ac:picMk id="5" creationId="{9D1B64D5-A8DE-43E8-4AF4-AE9F163D472B}"/>
          </ac:picMkLst>
        </pc:picChg>
      </pc:sldChg>
      <pc:sldChg chg="addSp delSp modSp mod">
        <pc:chgData name="Ola Schøyen" userId="a1b569f0-c269-456f-9480-7a9e258391e1" providerId="ADAL" clId="{E7C943E0-8971-4546-9822-02181014AF8F}" dt="2024-12-02T12:27:49.934" v="307" actId="692"/>
        <pc:sldMkLst>
          <pc:docMk/>
          <pc:sldMk cId="0" sldId="275"/>
        </pc:sldMkLst>
        <pc:picChg chg="add mod">
          <ac:chgData name="Ola Schøyen" userId="a1b569f0-c269-456f-9480-7a9e258391e1" providerId="ADAL" clId="{E7C943E0-8971-4546-9822-02181014AF8F}" dt="2024-12-02T12:27:49.934" v="307" actId="692"/>
          <ac:picMkLst>
            <pc:docMk/>
            <pc:sldMk cId="0" sldId="275"/>
            <ac:picMk id="4" creationId="{8BB29224-2810-F8C2-9CE2-6BA01C84B7BF}"/>
          </ac:picMkLst>
        </pc:picChg>
        <pc:picChg chg="del">
          <ac:chgData name="Ola Schøyen" userId="a1b569f0-c269-456f-9480-7a9e258391e1" providerId="ADAL" clId="{E7C943E0-8971-4546-9822-02181014AF8F}" dt="2024-12-02T12:27:36.710" v="302" actId="478"/>
          <ac:picMkLst>
            <pc:docMk/>
            <pc:sldMk cId="0" sldId="275"/>
            <ac:picMk id="5" creationId="{C2419ED8-0783-3D4F-E535-4DDFB037F1F5}"/>
          </ac:picMkLst>
        </pc:picChg>
      </pc:sldChg>
      <pc:sldChg chg="addSp delSp modSp mod">
        <pc:chgData name="Ola Schøyen" userId="a1b569f0-c269-456f-9480-7a9e258391e1" providerId="ADAL" clId="{E7C943E0-8971-4546-9822-02181014AF8F}" dt="2024-12-02T14:18:14.652" v="458" actId="1076"/>
        <pc:sldMkLst>
          <pc:docMk/>
          <pc:sldMk cId="0" sldId="276"/>
        </pc:sldMkLst>
        <pc:picChg chg="add mod">
          <ac:chgData name="Ola Schøyen" userId="a1b569f0-c269-456f-9480-7a9e258391e1" providerId="ADAL" clId="{E7C943E0-8971-4546-9822-02181014AF8F}" dt="2024-12-02T14:18:14.652" v="458" actId="1076"/>
          <ac:picMkLst>
            <pc:docMk/>
            <pc:sldMk cId="0" sldId="276"/>
            <ac:picMk id="4" creationId="{E22243B6-F119-9A30-800D-CCEEE32D8564}"/>
          </ac:picMkLst>
        </pc:picChg>
        <pc:picChg chg="del">
          <ac:chgData name="Ola Schøyen" userId="a1b569f0-c269-456f-9480-7a9e258391e1" providerId="ADAL" clId="{E7C943E0-8971-4546-9822-02181014AF8F}" dt="2024-12-02T14:18:05.429" v="455" actId="478"/>
          <ac:picMkLst>
            <pc:docMk/>
            <pc:sldMk cId="0" sldId="276"/>
            <ac:picMk id="7" creationId="{68A14B75-5FE3-3619-BBFC-EB6F52063F1A}"/>
          </ac:picMkLst>
        </pc:picChg>
      </pc:sldChg>
      <pc:sldChg chg="addSp delSp modSp mod ord">
        <pc:chgData name="Ola Schøyen" userId="a1b569f0-c269-456f-9480-7a9e258391e1" providerId="ADAL" clId="{E7C943E0-8971-4546-9822-02181014AF8F}" dt="2024-12-03T07:50:17.638" v="518" actId="692"/>
        <pc:sldMkLst>
          <pc:docMk/>
          <pc:sldMk cId="3088140299" sldId="277"/>
        </pc:sldMkLst>
        <pc:picChg chg="add mod">
          <ac:chgData name="Ola Schøyen" userId="a1b569f0-c269-456f-9480-7a9e258391e1" providerId="ADAL" clId="{E7C943E0-8971-4546-9822-02181014AF8F}" dt="2024-12-03T07:50:17.638" v="518" actId="692"/>
          <ac:picMkLst>
            <pc:docMk/>
            <pc:sldMk cId="3088140299" sldId="277"/>
            <ac:picMk id="3" creationId="{7C0EC4F7-1F4A-6D7D-50CB-8D178A4AFD0E}"/>
          </ac:picMkLst>
        </pc:picChg>
        <pc:picChg chg="del">
          <ac:chgData name="Ola Schøyen" userId="a1b569f0-c269-456f-9480-7a9e258391e1" providerId="ADAL" clId="{E7C943E0-8971-4546-9822-02181014AF8F}" dt="2024-12-02T11:20:11.617" v="208" actId="478"/>
          <ac:picMkLst>
            <pc:docMk/>
            <pc:sldMk cId="3088140299" sldId="277"/>
            <ac:picMk id="3" creationId="{7D8CAC39-BE04-470D-8FCE-D43B37485336}"/>
          </ac:picMkLst>
        </pc:picChg>
        <pc:picChg chg="add del mod">
          <ac:chgData name="Ola Schøyen" userId="a1b569f0-c269-456f-9480-7a9e258391e1" providerId="ADAL" clId="{E7C943E0-8971-4546-9822-02181014AF8F}" dt="2024-12-03T07:50:04.102" v="513" actId="478"/>
          <ac:picMkLst>
            <pc:docMk/>
            <pc:sldMk cId="3088140299" sldId="277"/>
            <ac:picMk id="5" creationId="{B6BB18FB-21AC-06EF-D58A-63B61E329D63}"/>
          </ac:picMkLst>
        </pc:picChg>
      </pc:sldChg>
      <pc:sldChg chg="addSp delSp modSp mod">
        <pc:chgData name="Ola Schøyen" userId="a1b569f0-c269-456f-9480-7a9e258391e1" providerId="ADAL" clId="{E7C943E0-8971-4546-9822-02181014AF8F}" dt="2024-12-02T10:22:19.153" v="78" actId="692"/>
        <pc:sldMkLst>
          <pc:docMk/>
          <pc:sldMk cId="2096569928" sldId="295"/>
        </pc:sldMkLst>
        <pc:picChg chg="add mod">
          <ac:chgData name="Ola Schøyen" userId="a1b569f0-c269-456f-9480-7a9e258391e1" providerId="ADAL" clId="{E7C943E0-8971-4546-9822-02181014AF8F}" dt="2024-12-02T10:22:19.153" v="78" actId="692"/>
          <ac:picMkLst>
            <pc:docMk/>
            <pc:sldMk cId="2096569928" sldId="295"/>
            <ac:picMk id="4" creationId="{E9C09264-53C2-37A1-C538-CB10938742D7}"/>
          </ac:picMkLst>
        </pc:picChg>
        <pc:picChg chg="del">
          <ac:chgData name="Ola Schøyen" userId="a1b569f0-c269-456f-9480-7a9e258391e1" providerId="ADAL" clId="{E7C943E0-8971-4546-9822-02181014AF8F}" dt="2024-12-02T10:21:55.017" v="73" actId="478"/>
          <ac:picMkLst>
            <pc:docMk/>
            <pc:sldMk cId="2096569928" sldId="295"/>
            <ac:picMk id="5" creationId="{185EA255-20E2-3BDC-47D8-8A0B4225D284}"/>
          </ac:picMkLst>
        </pc:picChg>
      </pc:sldChg>
      <pc:sldChg chg="addSp delSp modSp mod">
        <pc:chgData name="Ola Schøyen" userId="a1b569f0-c269-456f-9480-7a9e258391e1" providerId="ADAL" clId="{E7C943E0-8971-4546-9822-02181014AF8F}" dt="2024-12-09T09:52:34.890" v="662" actId="1076"/>
        <pc:sldMkLst>
          <pc:docMk/>
          <pc:sldMk cId="3171276680" sldId="302"/>
        </pc:sldMkLst>
        <pc:picChg chg="add del mod">
          <ac:chgData name="Ola Schøyen" userId="a1b569f0-c269-456f-9480-7a9e258391e1" providerId="ADAL" clId="{E7C943E0-8971-4546-9822-02181014AF8F}" dt="2024-12-09T09:52:30.144" v="659" actId="478"/>
          <ac:picMkLst>
            <pc:docMk/>
            <pc:sldMk cId="3171276680" sldId="302"/>
            <ac:picMk id="3" creationId="{2FED1DF2-A90D-1DCF-29EF-5F10A58301B9}"/>
          </ac:picMkLst>
        </pc:picChg>
        <pc:picChg chg="del">
          <ac:chgData name="Ola Schøyen" userId="a1b569f0-c269-456f-9480-7a9e258391e1" providerId="ADAL" clId="{E7C943E0-8971-4546-9822-02181014AF8F}" dt="2024-12-02T14:20:41.332" v="459" actId="478"/>
          <ac:picMkLst>
            <pc:docMk/>
            <pc:sldMk cId="3171276680" sldId="302"/>
            <ac:picMk id="4" creationId="{1038A473-9CCE-071C-1299-1B0E21CAC941}"/>
          </ac:picMkLst>
        </pc:picChg>
        <pc:picChg chg="add mod">
          <ac:chgData name="Ola Schøyen" userId="a1b569f0-c269-456f-9480-7a9e258391e1" providerId="ADAL" clId="{E7C943E0-8971-4546-9822-02181014AF8F}" dt="2024-12-09T09:52:34.890" v="662" actId="1076"/>
          <ac:picMkLst>
            <pc:docMk/>
            <pc:sldMk cId="3171276680" sldId="302"/>
            <ac:picMk id="4" creationId="{9B1F5C77-192A-79AF-FB5D-FA8EC40B8DE1}"/>
          </ac:picMkLst>
        </pc:picChg>
      </pc:sldChg>
      <pc:sldChg chg="addSp delSp modSp mod">
        <pc:chgData name="Ola Schøyen" userId="a1b569f0-c269-456f-9480-7a9e258391e1" providerId="ADAL" clId="{E7C943E0-8971-4546-9822-02181014AF8F}" dt="2024-12-02T14:21:45.557" v="475" actId="20577"/>
        <pc:sldMkLst>
          <pc:docMk/>
          <pc:sldMk cId="4036555969" sldId="308"/>
        </pc:sldMkLst>
        <pc:spChg chg="mod">
          <ac:chgData name="Ola Schøyen" userId="a1b569f0-c269-456f-9480-7a9e258391e1" providerId="ADAL" clId="{E7C943E0-8971-4546-9822-02181014AF8F}" dt="2024-12-02T14:21:45.557" v="475" actId="20577"/>
          <ac:spMkLst>
            <pc:docMk/>
            <pc:sldMk cId="4036555969" sldId="308"/>
            <ac:spMk id="2" creationId="{00000000-0000-0000-0000-000000000000}"/>
          </ac:spMkLst>
        </pc:spChg>
        <pc:picChg chg="del">
          <ac:chgData name="Ola Schøyen" userId="a1b569f0-c269-456f-9480-7a9e258391e1" providerId="ADAL" clId="{E7C943E0-8971-4546-9822-02181014AF8F}" dt="2024-12-02T10:35:23.397" v="89" actId="478"/>
          <ac:picMkLst>
            <pc:docMk/>
            <pc:sldMk cId="4036555969" sldId="308"/>
            <ac:picMk id="4" creationId="{D6353C7F-4941-2EAA-3EB7-A19EC78EF7D9}"/>
          </ac:picMkLst>
        </pc:picChg>
        <pc:picChg chg="add mod">
          <ac:chgData name="Ola Schøyen" userId="a1b569f0-c269-456f-9480-7a9e258391e1" providerId="ADAL" clId="{E7C943E0-8971-4546-9822-02181014AF8F}" dt="2024-12-02T10:35:29.756" v="92" actId="1076"/>
          <ac:picMkLst>
            <pc:docMk/>
            <pc:sldMk cId="4036555969" sldId="308"/>
            <ac:picMk id="5" creationId="{C584B576-C27A-AD55-D4E0-6F64D2DB34D5}"/>
          </ac:picMkLst>
        </pc:picChg>
      </pc:sldChg>
      <pc:sldChg chg="addSp delSp modSp mod">
        <pc:chgData name="Ola Schøyen" userId="a1b569f0-c269-456f-9480-7a9e258391e1" providerId="ADAL" clId="{E7C943E0-8971-4546-9822-02181014AF8F}" dt="2024-12-02T11:28:50.745" v="301" actId="1076"/>
        <pc:sldMkLst>
          <pc:docMk/>
          <pc:sldMk cId="2485675583" sldId="309"/>
        </pc:sldMkLst>
        <pc:picChg chg="add mod">
          <ac:chgData name="Ola Schøyen" userId="a1b569f0-c269-456f-9480-7a9e258391e1" providerId="ADAL" clId="{E7C943E0-8971-4546-9822-02181014AF8F}" dt="2024-12-02T11:28:50.745" v="301" actId="1076"/>
          <ac:picMkLst>
            <pc:docMk/>
            <pc:sldMk cId="2485675583" sldId="309"/>
            <ac:picMk id="4" creationId="{B549AE53-461E-FA18-9CA7-566607651F19}"/>
          </ac:picMkLst>
        </pc:picChg>
        <pc:picChg chg="del">
          <ac:chgData name="Ola Schøyen" userId="a1b569f0-c269-456f-9480-7a9e258391e1" providerId="ADAL" clId="{E7C943E0-8971-4546-9822-02181014AF8F}" dt="2024-12-02T11:28:29.387" v="295" actId="478"/>
          <ac:picMkLst>
            <pc:docMk/>
            <pc:sldMk cId="2485675583" sldId="309"/>
            <ac:picMk id="5" creationId="{F7C4AD4B-201D-1DD7-5A4C-EF80C6640E57}"/>
          </ac:picMkLst>
        </pc:picChg>
      </pc:sldChg>
      <pc:sldChg chg="addSp delSp modSp mod">
        <pc:chgData name="Ola Schøyen" userId="a1b569f0-c269-456f-9480-7a9e258391e1" providerId="ADAL" clId="{E7C943E0-8971-4546-9822-02181014AF8F}" dt="2024-12-02T12:31:30.160" v="362" actId="20577"/>
        <pc:sldMkLst>
          <pc:docMk/>
          <pc:sldMk cId="1481529039" sldId="310"/>
        </pc:sldMkLst>
        <pc:spChg chg="mod">
          <ac:chgData name="Ola Schøyen" userId="a1b569f0-c269-456f-9480-7a9e258391e1" providerId="ADAL" clId="{E7C943E0-8971-4546-9822-02181014AF8F}" dt="2024-12-02T12:31:30.160" v="362" actId="20577"/>
          <ac:spMkLst>
            <pc:docMk/>
            <pc:sldMk cId="1481529039" sldId="310"/>
            <ac:spMk id="2" creationId="{00000000-0000-0000-0000-000000000000}"/>
          </ac:spMkLst>
        </pc:spChg>
        <pc:picChg chg="del">
          <ac:chgData name="Ola Schøyen" userId="a1b569f0-c269-456f-9480-7a9e258391e1" providerId="ADAL" clId="{E7C943E0-8971-4546-9822-02181014AF8F}" dt="2024-12-02T12:30:08.548" v="308" actId="478"/>
          <ac:picMkLst>
            <pc:docMk/>
            <pc:sldMk cId="1481529039" sldId="310"/>
            <ac:picMk id="4" creationId="{58B75530-A57B-ABC7-B9AC-AACE549B19F5}"/>
          </ac:picMkLst>
        </pc:picChg>
        <pc:picChg chg="add mod">
          <ac:chgData name="Ola Schøyen" userId="a1b569f0-c269-456f-9480-7a9e258391e1" providerId="ADAL" clId="{E7C943E0-8971-4546-9822-02181014AF8F}" dt="2024-12-02T12:30:41.791" v="318" actId="692"/>
          <ac:picMkLst>
            <pc:docMk/>
            <pc:sldMk cId="1481529039" sldId="310"/>
            <ac:picMk id="5" creationId="{3884BBD8-7D96-64C4-7088-A3296BF35045}"/>
          </ac:picMkLst>
        </pc:picChg>
      </pc:sldChg>
      <pc:sldChg chg="addSp delSp modSp mod">
        <pc:chgData name="Ola Schøyen" userId="a1b569f0-c269-456f-9480-7a9e258391e1" providerId="ADAL" clId="{E7C943E0-8971-4546-9822-02181014AF8F}" dt="2024-12-09T10:02:30.858" v="722" actId="1076"/>
        <pc:sldMkLst>
          <pc:docMk/>
          <pc:sldMk cId="1546583719" sldId="311"/>
        </pc:sldMkLst>
        <pc:spChg chg="mod">
          <ac:chgData name="Ola Schøyen" userId="a1b569f0-c269-456f-9480-7a9e258391e1" providerId="ADAL" clId="{E7C943E0-8971-4546-9822-02181014AF8F}" dt="2024-12-09T10:02:30.858" v="722" actId="1076"/>
          <ac:spMkLst>
            <pc:docMk/>
            <pc:sldMk cId="1546583719" sldId="311"/>
            <ac:spMk id="2" creationId="{00000000-0000-0000-0000-000000000000}"/>
          </ac:spMkLst>
        </pc:spChg>
        <pc:picChg chg="del">
          <ac:chgData name="Ola Schøyen" userId="a1b569f0-c269-456f-9480-7a9e258391e1" providerId="ADAL" clId="{E7C943E0-8971-4546-9822-02181014AF8F}" dt="2024-12-02T11:23:11.458" v="283" actId="478"/>
          <ac:picMkLst>
            <pc:docMk/>
            <pc:sldMk cId="1546583719" sldId="311"/>
            <ac:picMk id="4" creationId="{37E1DDA6-5657-2420-E092-1B725D957389}"/>
          </ac:picMkLst>
        </pc:picChg>
        <pc:picChg chg="add del mod">
          <ac:chgData name="Ola Schøyen" userId="a1b569f0-c269-456f-9480-7a9e258391e1" providerId="ADAL" clId="{E7C943E0-8971-4546-9822-02181014AF8F}" dt="2024-12-02T11:25:50.657" v="289" actId="478"/>
          <ac:picMkLst>
            <pc:docMk/>
            <pc:sldMk cId="1546583719" sldId="311"/>
            <ac:picMk id="5" creationId="{6D0EE399-6021-19B1-4F11-DF69BDE2CD4B}"/>
          </ac:picMkLst>
        </pc:picChg>
        <pc:picChg chg="add mod">
          <ac:chgData name="Ola Schøyen" userId="a1b569f0-c269-456f-9480-7a9e258391e1" providerId="ADAL" clId="{E7C943E0-8971-4546-9822-02181014AF8F}" dt="2024-12-02T11:26:04.001" v="294" actId="1076"/>
          <ac:picMkLst>
            <pc:docMk/>
            <pc:sldMk cId="1546583719" sldId="311"/>
            <ac:picMk id="7" creationId="{A514F489-CD7A-4B0B-B940-B9FE44B5DB53}"/>
          </ac:picMkLst>
        </pc:picChg>
      </pc:sldChg>
      <pc:sldChg chg="addSp delSp modSp mod">
        <pc:chgData name="Ola Schøyen" userId="a1b569f0-c269-456f-9480-7a9e258391e1" providerId="ADAL" clId="{E7C943E0-8971-4546-9822-02181014AF8F}" dt="2024-12-02T10:32:27.810" v="88" actId="692"/>
        <pc:sldMkLst>
          <pc:docMk/>
          <pc:sldMk cId="525405355" sldId="312"/>
        </pc:sldMkLst>
        <pc:picChg chg="add mod">
          <ac:chgData name="Ola Schøyen" userId="a1b569f0-c269-456f-9480-7a9e258391e1" providerId="ADAL" clId="{E7C943E0-8971-4546-9822-02181014AF8F}" dt="2024-12-02T10:32:27.810" v="88" actId="692"/>
          <ac:picMkLst>
            <pc:docMk/>
            <pc:sldMk cId="525405355" sldId="312"/>
            <ac:picMk id="4" creationId="{44384815-6480-E756-6D7F-008BC24C612C}"/>
          </ac:picMkLst>
        </pc:picChg>
        <pc:picChg chg="del">
          <ac:chgData name="Ola Schøyen" userId="a1b569f0-c269-456f-9480-7a9e258391e1" providerId="ADAL" clId="{E7C943E0-8971-4546-9822-02181014AF8F}" dt="2024-12-02T10:31:46.397" v="79" actId="478"/>
          <ac:picMkLst>
            <pc:docMk/>
            <pc:sldMk cId="525405355" sldId="312"/>
            <ac:picMk id="5" creationId="{A487C50A-3F37-E2C1-C795-C10EC323ECA7}"/>
          </ac:picMkLst>
        </pc:picChg>
      </pc:sldChg>
      <pc:sldChg chg="addSp delSp modSp mod">
        <pc:chgData name="Ola Schøyen" userId="a1b569f0-c269-456f-9480-7a9e258391e1" providerId="ADAL" clId="{E7C943E0-8971-4546-9822-02181014AF8F}" dt="2024-12-02T14:27:07.964" v="488" actId="692"/>
        <pc:sldMkLst>
          <pc:docMk/>
          <pc:sldMk cId="227454362" sldId="314"/>
        </pc:sldMkLst>
        <pc:spChg chg="mod">
          <ac:chgData name="Ola Schøyen" userId="a1b569f0-c269-456f-9480-7a9e258391e1" providerId="ADAL" clId="{E7C943E0-8971-4546-9822-02181014AF8F}" dt="2024-12-02T14:26:52.875" v="486" actId="14100"/>
          <ac:spMkLst>
            <pc:docMk/>
            <pc:sldMk cId="227454362" sldId="314"/>
            <ac:spMk id="5" creationId="{1C3D225F-EFCA-B400-F77E-DFCB80E58AB8}"/>
          </ac:spMkLst>
        </pc:spChg>
        <pc:picChg chg="del">
          <ac:chgData name="Ola Schøyen" userId="a1b569f0-c269-456f-9480-7a9e258391e1" providerId="ADAL" clId="{E7C943E0-8971-4546-9822-02181014AF8F}" dt="2024-12-02T14:26:36.273" v="479" actId="478"/>
          <ac:picMkLst>
            <pc:docMk/>
            <pc:sldMk cId="227454362" sldId="314"/>
            <ac:picMk id="3" creationId="{82A56B2E-FD51-046F-6902-68B481FABD85}"/>
          </ac:picMkLst>
        </pc:picChg>
        <pc:picChg chg="add mod">
          <ac:chgData name="Ola Schøyen" userId="a1b569f0-c269-456f-9480-7a9e258391e1" providerId="ADAL" clId="{E7C943E0-8971-4546-9822-02181014AF8F}" dt="2024-12-02T14:27:07.964" v="488" actId="692"/>
          <ac:picMkLst>
            <pc:docMk/>
            <pc:sldMk cId="227454362" sldId="314"/>
            <ac:picMk id="4" creationId="{D5FA1636-7EB8-9AF0-8C8B-5D411E58FD8A}"/>
          </ac:picMkLst>
        </pc:picChg>
      </pc:sldChg>
      <pc:sldChg chg="addSp delSp modSp mod">
        <pc:chgData name="Ola Schøyen" userId="a1b569f0-c269-456f-9480-7a9e258391e1" providerId="ADAL" clId="{E7C943E0-8971-4546-9822-02181014AF8F}" dt="2024-12-03T07:58:42.933" v="530" actId="1076"/>
        <pc:sldMkLst>
          <pc:docMk/>
          <pc:sldMk cId="1314129974" sldId="317"/>
        </pc:sldMkLst>
        <pc:spChg chg="mod">
          <ac:chgData name="Ola Schøyen" userId="a1b569f0-c269-456f-9480-7a9e258391e1" providerId="ADAL" clId="{E7C943E0-8971-4546-9822-02181014AF8F}" dt="2024-12-03T07:58:42.933" v="530" actId="1076"/>
          <ac:spMkLst>
            <pc:docMk/>
            <pc:sldMk cId="1314129974" sldId="317"/>
            <ac:spMk id="5" creationId="{1C3D225F-EFCA-B400-F77E-DFCB80E58AB8}"/>
          </ac:spMkLst>
        </pc:spChg>
        <pc:picChg chg="add mod">
          <ac:chgData name="Ola Schøyen" userId="a1b569f0-c269-456f-9480-7a9e258391e1" providerId="ADAL" clId="{E7C943E0-8971-4546-9822-02181014AF8F}" dt="2024-12-02T14:40:25.739" v="506" actId="1076"/>
          <ac:picMkLst>
            <pc:docMk/>
            <pc:sldMk cId="1314129974" sldId="317"/>
            <ac:picMk id="3" creationId="{671B1B00-744C-9A2D-6A00-7394F508623B}"/>
          </ac:picMkLst>
        </pc:picChg>
        <pc:picChg chg="del">
          <ac:chgData name="Ola Schøyen" userId="a1b569f0-c269-456f-9480-7a9e258391e1" providerId="ADAL" clId="{E7C943E0-8971-4546-9822-02181014AF8F}" dt="2024-12-02T14:40:19.947" v="503" actId="478"/>
          <ac:picMkLst>
            <pc:docMk/>
            <pc:sldMk cId="1314129974" sldId="317"/>
            <ac:picMk id="4" creationId="{29B9E451-4A9E-B550-9BB9-03CDFFC5D70E}"/>
          </ac:picMkLst>
        </pc:picChg>
      </pc:sldChg>
      <pc:sldChg chg="addSp delSp modSp mod">
        <pc:chgData name="Ola Schøyen" userId="a1b569f0-c269-456f-9480-7a9e258391e1" providerId="ADAL" clId="{E7C943E0-8971-4546-9822-02181014AF8F}" dt="2024-12-02T14:28:30.258" v="495" actId="692"/>
        <pc:sldMkLst>
          <pc:docMk/>
          <pc:sldMk cId="2512279663" sldId="318"/>
        </pc:sldMkLst>
        <pc:picChg chg="add mod">
          <ac:chgData name="Ola Schøyen" userId="a1b569f0-c269-456f-9480-7a9e258391e1" providerId="ADAL" clId="{E7C943E0-8971-4546-9822-02181014AF8F}" dt="2024-12-02T14:28:30.258" v="495" actId="692"/>
          <ac:picMkLst>
            <pc:docMk/>
            <pc:sldMk cId="2512279663" sldId="318"/>
            <ac:picMk id="3" creationId="{6C7FD5B9-5BF9-448C-59A5-7513DE7326AD}"/>
          </ac:picMkLst>
        </pc:picChg>
        <pc:picChg chg="del">
          <ac:chgData name="Ola Schøyen" userId="a1b569f0-c269-456f-9480-7a9e258391e1" providerId="ADAL" clId="{E7C943E0-8971-4546-9822-02181014AF8F}" dt="2024-12-02T14:28:08.947" v="489" actId="478"/>
          <ac:picMkLst>
            <pc:docMk/>
            <pc:sldMk cId="2512279663" sldId="318"/>
            <ac:picMk id="4" creationId="{A6705E26-A866-D241-E9F6-9AF26009FF31}"/>
          </ac:picMkLst>
        </pc:picChg>
      </pc:sldChg>
      <pc:sldChg chg="addSp delSp modSp mod">
        <pc:chgData name="Ola Schøyen" userId="a1b569f0-c269-456f-9480-7a9e258391e1" providerId="ADAL" clId="{E7C943E0-8971-4546-9822-02181014AF8F}" dt="2024-12-02T14:23:11.081" v="478" actId="1076"/>
        <pc:sldMkLst>
          <pc:docMk/>
          <pc:sldMk cId="2208590680" sldId="319"/>
        </pc:sldMkLst>
        <pc:spChg chg="mod">
          <ac:chgData name="Ola Schøyen" userId="a1b569f0-c269-456f-9480-7a9e258391e1" providerId="ADAL" clId="{E7C943E0-8971-4546-9822-02181014AF8F}" dt="2024-12-02T14:23:11.081" v="478" actId="1076"/>
          <ac:spMkLst>
            <pc:docMk/>
            <pc:sldMk cId="2208590680" sldId="319"/>
            <ac:spMk id="2" creationId="{00000000-0000-0000-0000-000000000000}"/>
          </ac:spMkLst>
        </pc:spChg>
        <pc:picChg chg="del">
          <ac:chgData name="Ola Schøyen" userId="a1b569f0-c269-456f-9480-7a9e258391e1" providerId="ADAL" clId="{E7C943E0-8971-4546-9822-02181014AF8F}" dt="2024-12-02T12:33:56.021" v="363" actId="478"/>
          <ac:picMkLst>
            <pc:docMk/>
            <pc:sldMk cId="2208590680" sldId="319"/>
            <ac:picMk id="4" creationId="{22878E99-C336-9E17-64E0-50EFF55756E9}"/>
          </ac:picMkLst>
        </pc:picChg>
        <pc:picChg chg="add mod">
          <ac:chgData name="Ola Schøyen" userId="a1b569f0-c269-456f-9480-7a9e258391e1" providerId="ADAL" clId="{E7C943E0-8971-4546-9822-02181014AF8F}" dt="2024-12-02T12:34:11.355" v="370" actId="692"/>
          <ac:picMkLst>
            <pc:docMk/>
            <pc:sldMk cId="2208590680" sldId="319"/>
            <ac:picMk id="5" creationId="{5743ECC9-2A71-752C-C121-C4836F80A411}"/>
          </ac:picMkLst>
        </pc:picChg>
      </pc:sldChg>
      <pc:sldChg chg="addSp delSp modSp mod">
        <pc:chgData name="Ola Schøyen" userId="a1b569f0-c269-456f-9480-7a9e258391e1" providerId="ADAL" clId="{E7C943E0-8971-4546-9822-02181014AF8F}" dt="2024-12-03T08:00:31.259" v="538" actId="1076"/>
        <pc:sldMkLst>
          <pc:docMk/>
          <pc:sldMk cId="817751434" sldId="320"/>
        </pc:sldMkLst>
        <pc:spChg chg="mod">
          <ac:chgData name="Ola Schøyen" userId="a1b569f0-c269-456f-9480-7a9e258391e1" providerId="ADAL" clId="{E7C943E0-8971-4546-9822-02181014AF8F}" dt="2024-12-03T08:00:26.418" v="537" actId="1076"/>
          <ac:spMkLst>
            <pc:docMk/>
            <pc:sldMk cId="817751434" sldId="320"/>
            <ac:spMk id="5" creationId="{1C3D225F-EFCA-B400-F77E-DFCB80E58AB8}"/>
          </ac:spMkLst>
        </pc:spChg>
        <pc:picChg chg="add mod">
          <ac:chgData name="Ola Schøyen" userId="a1b569f0-c269-456f-9480-7a9e258391e1" providerId="ADAL" clId="{E7C943E0-8971-4546-9822-02181014AF8F}" dt="2024-12-03T08:00:31.259" v="538" actId="1076"/>
          <ac:picMkLst>
            <pc:docMk/>
            <pc:sldMk cId="817751434" sldId="320"/>
            <ac:picMk id="3" creationId="{21CFDE2D-567D-6631-3A3D-C93B851ED081}"/>
          </ac:picMkLst>
        </pc:picChg>
        <pc:picChg chg="del mod">
          <ac:chgData name="Ola Schøyen" userId="a1b569f0-c269-456f-9480-7a9e258391e1" providerId="ADAL" clId="{E7C943E0-8971-4546-9822-02181014AF8F}" dt="2024-12-03T08:00:07.814" v="532" actId="478"/>
          <ac:picMkLst>
            <pc:docMk/>
            <pc:sldMk cId="817751434" sldId="320"/>
            <ac:picMk id="6" creationId="{572B2569-CC69-A942-06F9-A33B26DE8375}"/>
          </ac:picMkLst>
        </pc:picChg>
      </pc:sldChg>
      <pc:sldChg chg="addSp delSp modSp mod">
        <pc:chgData name="Ola Schøyen" userId="a1b569f0-c269-456f-9480-7a9e258391e1" providerId="ADAL" clId="{E7C943E0-8971-4546-9822-02181014AF8F}" dt="2024-12-03T07:55:22.485" v="522" actId="1076"/>
        <pc:sldMkLst>
          <pc:docMk/>
          <pc:sldMk cId="1921542132" sldId="321"/>
        </pc:sldMkLst>
        <pc:picChg chg="del">
          <ac:chgData name="Ola Schøyen" userId="a1b569f0-c269-456f-9480-7a9e258391e1" providerId="ADAL" clId="{E7C943E0-8971-4546-9822-02181014AF8F}" dt="2024-12-03T07:55:14.034" v="519" actId="478"/>
          <ac:picMkLst>
            <pc:docMk/>
            <pc:sldMk cId="1921542132" sldId="321"/>
            <ac:picMk id="3" creationId="{08CBE254-201A-6F5B-523E-F884D96E4BD1}"/>
          </ac:picMkLst>
        </pc:picChg>
        <pc:picChg chg="add mod">
          <ac:chgData name="Ola Schøyen" userId="a1b569f0-c269-456f-9480-7a9e258391e1" providerId="ADAL" clId="{E7C943E0-8971-4546-9822-02181014AF8F}" dt="2024-12-03T07:55:22.485" v="522" actId="1076"/>
          <ac:picMkLst>
            <pc:docMk/>
            <pc:sldMk cId="1921542132" sldId="321"/>
            <ac:picMk id="4" creationId="{A6D0086C-2F79-48EA-63D1-A376EEA33D23}"/>
          </ac:picMkLst>
        </pc:picChg>
      </pc:sldChg>
      <pc:sldChg chg="addSp delSp modSp mod">
        <pc:chgData name="Ola Schøyen" userId="a1b569f0-c269-456f-9480-7a9e258391e1" providerId="ADAL" clId="{E7C943E0-8971-4546-9822-02181014AF8F}" dt="2024-12-02T14:31:57.948" v="502" actId="1076"/>
        <pc:sldMkLst>
          <pc:docMk/>
          <pc:sldMk cId="4046065427" sldId="323"/>
        </pc:sldMkLst>
        <pc:spChg chg="mod">
          <ac:chgData name="Ola Schøyen" userId="a1b569f0-c269-456f-9480-7a9e258391e1" providerId="ADAL" clId="{E7C943E0-8971-4546-9822-02181014AF8F}" dt="2024-12-02T14:31:57.948" v="502" actId="1076"/>
          <ac:spMkLst>
            <pc:docMk/>
            <pc:sldMk cId="4046065427" sldId="323"/>
            <ac:spMk id="5" creationId="{1C3D225F-EFCA-B400-F77E-DFCB80E58AB8}"/>
          </ac:spMkLst>
        </pc:spChg>
        <pc:picChg chg="del">
          <ac:chgData name="Ola Schøyen" userId="a1b569f0-c269-456f-9480-7a9e258391e1" providerId="ADAL" clId="{E7C943E0-8971-4546-9822-02181014AF8F}" dt="2024-12-02T14:31:39.379" v="496" actId="478"/>
          <ac:picMkLst>
            <pc:docMk/>
            <pc:sldMk cId="4046065427" sldId="323"/>
            <ac:picMk id="3" creationId="{521EE3DF-398F-E528-E9D7-C0369C9DD5D2}"/>
          </ac:picMkLst>
        </pc:picChg>
        <pc:picChg chg="add mod">
          <ac:chgData name="Ola Schøyen" userId="a1b569f0-c269-456f-9480-7a9e258391e1" providerId="ADAL" clId="{E7C943E0-8971-4546-9822-02181014AF8F}" dt="2024-12-02T14:31:50.034" v="501" actId="692"/>
          <ac:picMkLst>
            <pc:docMk/>
            <pc:sldMk cId="4046065427" sldId="323"/>
            <ac:picMk id="4" creationId="{2D07F853-8711-1009-B6CE-BA34B2E83F97}"/>
          </ac:picMkLst>
        </pc:picChg>
      </pc:sldChg>
      <pc:sldChg chg="addSp delSp modSp add mod">
        <pc:chgData name="Ola Schøyen" userId="a1b569f0-c269-456f-9480-7a9e258391e1" providerId="ADAL" clId="{E7C943E0-8971-4546-9822-02181014AF8F}" dt="2024-12-09T09:59:18.033" v="668" actId="692"/>
        <pc:sldMkLst>
          <pc:docMk/>
          <pc:sldMk cId="306845701" sldId="324"/>
        </pc:sldMkLst>
        <pc:spChg chg="mod">
          <ac:chgData name="Ola Schøyen" userId="a1b569f0-c269-456f-9480-7a9e258391e1" providerId="ADAL" clId="{E7C943E0-8971-4546-9822-02181014AF8F}" dt="2024-12-03T08:27:44.390" v="653" actId="20577"/>
          <ac:spMkLst>
            <pc:docMk/>
            <pc:sldMk cId="306845701" sldId="324"/>
            <ac:spMk id="5" creationId="{1C3D225F-EFCA-B400-F77E-DFCB80E58AB8}"/>
          </ac:spMkLst>
        </pc:spChg>
        <pc:picChg chg="add del mod">
          <ac:chgData name="Ola Schøyen" userId="a1b569f0-c269-456f-9480-7a9e258391e1" providerId="ADAL" clId="{E7C943E0-8971-4546-9822-02181014AF8F}" dt="2024-12-09T09:59:02.318" v="663" actId="478"/>
          <ac:picMkLst>
            <pc:docMk/>
            <pc:sldMk cId="306845701" sldId="324"/>
            <ac:picMk id="3" creationId="{CBB8F14D-E5B6-EFBB-7F9C-E9FD8DACC4BF}"/>
          </ac:picMkLst>
        </pc:picChg>
        <pc:picChg chg="del">
          <ac:chgData name="Ola Schøyen" userId="a1b569f0-c269-456f-9480-7a9e258391e1" providerId="ADAL" clId="{E7C943E0-8971-4546-9822-02181014AF8F}" dt="2024-12-03T08:27:21.164" v="651" actId="478"/>
          <ac:picMkLst>
            <pc:docMk/>
            <pc:sldMk cId="306845701" sldId="324"/>
            <ac:picMk id="4" creationId="{A6D0086C-2F79-48EA-63D1-A376EEA33D23}"/>
          </ac:picMkLst>
        </pc:picChg>
        <pc:picChg chg="add mod">
          <ac:chgData name="Ola Schøyen" userId="a1b569f0-c269-456f-9480-7a9e258391e1" providerId="ADAL" clId="{E7C943E0-8971-4546-9822-02181014AF8F}" dt="2024-12-09T09:59:18.033" v="668" actId="692"/>
          <ac:picMkLst>
            <pc:docMk/>
            <pc:sldMk cId="306845701" sldId="324"/>
            <ac:picMk id="4" creationId="{DE345EBD-F9C9-F5F5-8898-81229C3BDD3D}"/>
          </ac:picMkLst>
        </pc:picChg>
      </pc:sldChg>
      <pc:sldChg chg="addSp delSp modSp add mod ord">
        <pc:chgData name="Ola Schøyen" userId="a1b569f0-c269-456f-9480-7a9e258391e1" providerId="ADAL" clId="{E7C943E0-8971-4546-9822-02181014AF8F}" dt="2024-12-09T10:07:10.438" v="932"/>
        <pc:sldMkLst>
          <pc:docMk/>
          <pc:sldMk cId="227838936" sldId="325"/>
        </pc:sldMkLst>
        <pc:spChg chg="mod">
          <ac:chgData name="Ola Schøyen" userId="a1b569f0-c269-456f-9480-7a9e258391e1" providerId="ADAL" clId="{E7C943E0-8971-4546-9822-02181014AF8F}" dt="2024-12-09T10:06:08.598" v="926" actId="1076"/>
          <ac:spMkLst>
            <pc:docMk/>
            <pc:sldMk cId="227838936" sldId="325"/>
            <ac:spMk id="2" creationId="{00000000-0000-0000-0000-000000000000}"/>
          </ac:spMkLst>
        </pc:spChg>
        <pc:picChg chg="del">
          <ac:chgData name="Ola Schøyen" userId="a1b569f0-c269-456f-9480-7a9e258391e1" providerId="ADAL" clId="{E7C943E0-8971-4546-9822-02181014AF8F}" dt="2024-12-09T10:04:36.913" v="724" actId="478"/>
          <ac:picMkLst>
            <pc:docMk/>
            <pc:sldMk cId="227838936" sldId="325"/>
            <ac:picMk id="4" creationId="{8BB29224-2810-F8C2-9CE2-6BA01C84B7BF}"/>
          </ac:picMkLst>
        </pc:picChg>
        <pc:picChg chg="add del">
          <ac:chgData name="Ola Schøyen" userId="a1b569f0-c269-456f-9480-7a9e258391e1" providerId="ADAL" clId="{E7C943E0-8971-4546-9822-02181014AF8F}" dt="2024-12-09T10:05:04.692" v="726" actId="478"/>
          <ac:picMkLst>
            <pc:docMk/>
            <pc:sldMk cId="227838936" sldId="325"/>
            <ac:picMk id="5" creationId="{81A5417C-1E6E-AC9D-15F9-1A926979173B}"/>
          </ac:picMkLst>
        </pc:picChg>
        <pc:picChg chg="add mod">
          <ac:chgData name="Ola Schøyen" userId="a1b569f0-c269-456f-9480-7a9e258391e1" providerId="ADAL" clId="{E7C943E0-8971-4546-9822-02181014AF8F}" dt="2024-12-09T10:06:14.693" v="928" actId="692"/>
          <ac:picMkLst>
            <pc:docMk/>
            <pc:sldMk cId="227838936" sldId="325"/>
            <ac:picMk id="7" creationId="{059C6DEF-6098-36E7-BA07-4D2E7C1B20D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910250-8523-4CA7-BB6C-F631F7B835D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280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5163E-A492-4BEF-A611-93E19F0A76A2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928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28B9A-9C60-49D1-BC14-D1F11FBC275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313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41B94-1C97-40A7-A494-F4C30EAA012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5292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F563D-1DF2-4A31-BDD1-0081F71D69B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1081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E0359-7CF8-411E-89AD-B30CAD74A36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86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54477D-648E-469A-902E-E08077921B4A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985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0317A-4455-4405-918D-E7A7EF00820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538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6F93B-31FB-4EA6-9F74-81CFF31E8C7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3895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43A3F-7CF5-4D0D-85CD-9943E833DF9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394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90F892-A26D-46C7-A36D-A8805A082107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887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nb-NO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68B726-E6C7-420E-8B8A-205B5D87C092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A6491B9-F849-0E63-007A-D65607A43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8342456" cy="525768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728" y="6093296"/>
            <a:ext cx="502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Slik kan det se ut når del 1 er fylt ut og lagret.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549AE53-461E-FA18-9CA7-566607651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697" y="104468"/>
            <a:ext cx="7250606" cy="598882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85675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1940" y="5770130"/>
            <a:ext cx="8025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I del 2 skal du velge hvilke utdanningsprogram/programområder og </a:t>
            </a:r>
          </a:p>
          <a:p>
            <a:r>
              <a:rPr lang="nb-NO"/>
              <a:t>skoler du søker til. Om fylket har åpnet for forhåndssvar kan det legges inn.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BB29224-2810-F8C2-9CE2-6BA01C84B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348" y="396914"/>
            <a:ext cx="6549304" cy="537321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6783" y="5589240"/>
            <a:ext cx="6846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Velg aktuelt utdanningsprogram/programområde og de skolene som er aktuelle i prioritert rekkefølge. Maksimalt antall valg du kan gjøre står øverst.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884BBD8-7D96-64C4-7088-A3296BF35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37" y="346681"/>
            <a:ext cx="6640459" cy="501317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81529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0317" y="5746030"/>
            <a:ext cx="6303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Slik kan det se ut etter at du har lagt inn ønskene og lagret.</a:t>
            </a:r>
          </a:p>
          <a:p>
            <a:r>
              <a:rPr lang="nb-NO"/>
              <a:t>Du kan også prioritere her med piltaster og hamburgermeny. Husk å lagre endringer!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743ECC9-2A71-752C-C121-C4836F80A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178" y="188640"/>
            <a:ext cx="6269641" cy="537321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08590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1480" y="6085642"/>
            <a:ext cx="5461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Har du valgt opplæring i bedrift kan det se slik ut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59C6DEF-6098-36E7-BA07-4D2E7C1B2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930" y="204186"/>
            <a:ext cx="6882140" cy="5783802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7838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8944" y="5373216"/>
            <a:ext cx="6686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I del 3 vil diverse spørsmål vises. Hvilke spørsmål du skal svare på her, vil ofte avhenge av hvilke ønsker du registrerte i del 2.</a:t>
            </a:r>
          </a:p>
          <a:p>
            <a:r>
              <a:rPr lang="nb-NO"/>
              <a:t>Det vil også variere fra fylke til fylke, hvilke spørsmål de har.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37C73FEC-5182-70BE-43F5-8977F9B01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31" y="620688"/>
            <a:ext cx="8169337" cy="408814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292" y="6093296"/>
            <a:ext cx="760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Se over valgene dine i del 4. Gå tilbake og gjør endringer om nødvendig.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4C784FA-C227-9C17-AC24-84163573D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341" y="260648"/>
            <a:ext cx="5223318" cy="5713004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1408" y="2708920"/>
            <a:ext cx="5161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Spesielle elementer som vises avhengig av valg fylkene har gjort og hvilke valg søkeren har gjort.</a:t>
            </a:r>
          </a:p>
        </p:txBody>
      </p:sp>
    </p:spTree>
    <p:extLst>
      <p:ext uri="{BB962C8B-B14F-4D97-AF65-F5344CB8AC3E}">
        <p14:creationId xmlns:p14="http://schemas.microsoft.com/office/powerpoint/2010/main" val="2150340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1C3D225F-EFCA-B400-F77E-DFCB80E58AB8}"/>
              </a:ext>
            </a:extLst>
          </p:cNvPr>
          <p:cNvSpPr txBox="1"/>
          <p:nvPr/>
        </p:nvSpPr>
        <p:spPr>
          <a:xfrm>
            <a:off x="1475656" y="6021288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Ved valg av «annet Morsmål» vil disse feltene bli synlige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5FA1636-7EB8-9AF0-8C8B-5D411E58F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4724"/>
            <a:ext cx="7367208" cy="5742548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7454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1C3D225F-EFCA-B400-F77E-DFCB80E58AB8}"/>
              </a:ext>
            </a:extLst>
          </p:cNvPr>
          <p:cNvSpPr txBox="1"/>
          <p:nvPr/>
        </p:nvSpPr>
        <p:spPr>
          <a:xfrm>
            <a:off x="863588" y="5877272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Om fylket har markert for å vise samiske felter i 5S001 og søkeren har valgt samisk som målform, vises tilleggsfelter for samisk opplæring.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C7FD5B9-5BF9-448C-59A5-7513DE732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34397"/>
            <a:ext cx="7524836" cy="532412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12279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B1F5C77-192A-79AF-FB5D-FA8EC40B8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51" y="306279"/>
            <a:ext cx="7108298" cy="624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76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1C3D225F-EFCA-B400-F77E-DFCB80E58AB8}"/>
              </a:ext>
            </a:extLst>
          </p:cNvPr>
          <p:cNvSpPr txBox="1"/>
          <p:nvPr/>
        </p:nvSpPr>
        <p:spPr>
          <a:xfrm>
            <a:off x="1403648" y="5517232"/>
            <a:ext cx="651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Om fylket har lagt ut hjelpeinstanser vil disse kunne velges om søkeren har valgt fortrinn, individuell eller minoritetsspråklig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D07F853-8711-1009-B6CE-BA34B2E83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48" y="1124744"/>
            <a:ext cx="8420704" cy="393871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46065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1C3D225F-EFCA-B400-F77E-DFCB80E58AB8}"/>
              </a:ext>
            </a:extLst>
          </p:cNvPr>
          <p:cNvSpPr txBox="1"/>
          <p:nvPr/>
        </p:nvSpPr>
        <p:spPr>
          <a:xfrm>
            <a:off x="1403648" y="4797152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Ved bytte av søkertype hvor det finnes ønsker som ikke passer med ny søkertype, varsles at ønsker må slettes først.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71B1B00-744C-9A2D-6A00-7394F5086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908" y="2071354"/>
            <a:ext cx="5176970" cy="245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29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1C3D225F-EFCA-B400-F77E-DFCB80E58AB8}"/>
              </a:ext>
            </a:extLst>
          </p:cNvPr>
          <p:cNvSpPr txBox="1"/>
          <p:nvPr/>
        </p:nvSpPr>
        <p:spPr>
          <a:xfrm>
            <a:off x="1691680" y="473068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Om fylket har lagt inn en merknad i 1S001 og søkeren har valgt dette tilbudet, vises det under valgt skole.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78B249C-CB9B-8FFE-A9B9-D9B89D3B8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53" y="1480985"/>
            <a:ext cx="8349293" cy="318331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72179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1C3D225F-EFCA-B400-F77E-DFCB80E58AB8}"/>
              </a:ext>
            </a:extLst>
          </p:cNvPr>
          <p:cNvSpPr txBox="1"/>
          <p:nvPr/>
        </p:nvSpPr>
        <p:spPr>
          <a:xfrm>
            <a:off x="1475656" y="5877272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Om fylket har haket av for vedlegg i 1S001 og søkeren har valgt dette tilbudet, kan det lastes opp vedlegg i del 3.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E836CA-36DC-46BD-D0A0-EFB1F8C62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2" y="404664"/>
            <a:ext cx="7704856" cy="535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33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04819"/>
            <a:ext cx="819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Om søkeren har valgt å søke læreplass vil den kunne laste opp vedlegg i del 3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EB2D0B7-C986-8B29-9F0F-068BAC1B9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847" y="933212"/>
            <a:ext cx="7308304" cy="3592449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1C3D225F-EFCA-B400-F77E-DFCB80E58AB8}"/>
              </a:ext>
            </a:extLst>
          </p:cNvPr>
          <p:cNvSpPr txBox="1"/>
          <p:nvPr/>
        </p:nvSpPr>
        <p:spPr>
          <a:xfrm>
            <a:off x="687512" y="5109914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Om fylket har haket av for melding til bedrift i 5S001 og søkeren har et ønske til læreplass vil det vises en boks for fritekst. Maks 250 tegn. </a:t>
            </a:r>
          </a:p>
        </p:txBody>
      </p:sp>
    </p:spTree>
    <p:extLst>
      <p:ext uri="{BB962C8B-B14F-4D97-AF65-F5344CB8AC3E}">
        <p14:creationId xmlns:p14="http://schemas.microsoft.com/office/powerpoint/2010/main" val="1182619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1C3D225F-EFCA-B400-F77E-DFCB80E58AB8}"/>
              </a:ext>
            </a:extLst>
          </p:cNvPr>
          <p:cNvSpPr txBox="1"/>
          <p:nvPr/>
        </p:nvSpPr>
        <p:spPr>
          <a:xfrm>
            <a:off x="2195736" y="5733256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Hvis søkeren ikke har lagt inn noen ønsker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1CFDE2D-567D-6631-3A3D-C93B851ED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804" y="476672"/>
            <a:ext cx="8100392" cy="51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514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1C3D225F-EFCA-B400-F77E-DFCB80E58AB8}"/>
              </a:ext>
            </a:extLst>
          </p:cNvPr>
          <p:cNvSpPr txBox="1"/>
          <p:nvPr/>
        </p:nvSpPr>
        <p:spPr>
          <a:xfrm>
            <a:off x="323528" y="623731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Hvis søkeren har minst ett ønske til vg1, men ikke 3 forskjellige utdanningsprogram.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6D0086C-2F79-48EA-63D1-A376EEA33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099" y="369332"/>
            <a:ext cx="5443801" cy="568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42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1C3D225F-EFCA-B400-F77E-DFCB80E58AB8}"/>
              </a:ext>
            </a:extLst>
          </p:cNvPr>
          <p:cNvSpPr txBox="1"/>
          <p:nvPr/>
        </p:nvSpPr>
        <p:spPr>
          <a:xfrm>
            <a:off x="1691680" y="623731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Hvis søkeren har et ønske til noe hen har fullført tidligere.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E345EBD-F9C9-F5F5-8898-81229C3BD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32" y="251356"/>
            <a:ext cx="6302336" cy="599686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684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EEE40609-EC72-4F1E-B53A-CE54C92ED17E}"/>
              </a:ext>
            </a:extLst>
          </p:cNvPr>
          <p:cNvSpPr txBox="1"/>
          <p:nvPr/>
        </p:nvSpPr>
        <p:spPr>
          <a:xfrm>
            <a:off x="3280587" y="6338609"/>
            <a:ext cx="258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Velg påloggingsmetode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C0EC4F7-1F4A-6D7D-50CB-8D178A4AF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50059"/>
            <a:ext cx="6641541" cy="605490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8814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0C7022A7-52BB-6F41-AFE8-D264AD2A5B2F}"/>
              </a:ext>
            </a:extLst>
          </p:cNvPr>
          <p:cNvSpPr txBox="1"/>
          <p:nvPr/>
        </p:nvSpPr>
        <p:spPr>
          <a:xfrm>
            <a:off x="1049239" y="5733256"/>
            <a:ext cx="7045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Du må se over din kontaktinformasjon. Oppdater informasjonen om</a:t>
            </a:r>
          </a:p>
          <a:p>
            <a:r>
              <a:rPr lang="nb-NO"/>
              <a:t>noe er feil eller mangler. Endrer du mobilnummer må det gjentas.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99B86B3-A954-ECD8-E14F-6F0D11444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676" y="260648"/>
            <a:ext cx="6306645" cy="52292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1A8DA821-6D00-4432-9E48-85BB50755BBB}"/>
              </a:ext>
            </a:extLst>
          </p:cNvPr>
          <p:cNvSpPr txBox="1"/>
          <p:nvPr/>
        </p:nvSpPr>
        <p:spPr>
          <a:xfrm>
            <a:off x="2915816" y="5395925"/>
            <a:ext cx="4108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Velg det fylke du ønsker å søke til. Hjemfylket ditt er vist som egen boks.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9C09264-53C2-37A1-C538-CB1093874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16" y="404664"/>
            <a:ext cx="7978768" cy="455342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96569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673" y="5842138"/>
            <a:ext cx="6168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Det er 4 deler du skal gjennom for en fullstendig søknad.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22243B6-F119-9A30-800D-CCEEE32D8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42" y="548680"/>
            <a:ext cx="8176514" cy="52269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7673" y="5842138"/>
            <a:ext cx="6168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I del 1 skal du svare på morsmål, nasjonalitet og målform.</a:t>
            </a:r>
          </a:p>
          <a:p>
            <a:r>
              <a:rPr lang="nb-NO"/>
              <a:t>I tillegg om du søker opplæring i skole og/eller bedrift.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44384815-6480-E756-6D7F-008BC24C6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672" y="369531"/>
            <a:ext cx="6108663" cy="5370552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25405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587" y="5661248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Ordinær søker til skole er </a:t>
            </a:r>
            <a:r>
              <a:rPr lang="nb-NO" err="1"/>
              <a:t>forhåndsvalgt</a:t>
            </a:r>
            <a:r>
              <a:rPr lang="nb-NO"/>
              <a:t>. Endre om det ikke er riktig.</a:t>
            </a:r>
          </a:p>
          <a:p>
            <a:r>
              <a:rPr lang="nb-NO"/>
              <a:t>Velger du individuell, fortrinn eller minoritetsspråklig, må du også angi en kategori. Husk å lagre del 1!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584B576-C27A-AD55-D4E0-6F64D2DB3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977" y="332656"/>
            <a:ext cx="7880044" cy="514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55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2092" y="5949280"/>
            <a:ext cx="7379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Det kan da se slik ut om du har valgt å søke med fortrinns behandling.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514F489-CD7A-4B0B-B940-B9FE44B5D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60" y="539388"/>
            <a:ext cx="8172400" cy="521523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4658371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 utforming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d6e186-76a5-4791-b92d-8d16e1f9a7a7" xsi:nil="true"/>
    <lcf76f155ced4ddcb4097134ff3c332f xmlns="c62f288d-8fe5-4b2a-8480-3d528611e205">
      <Terms xmlns="http://schemas.microsoft.com/office/infopath/2007/PartnerControls"/>
    </lcf76f155ced4ddcb4097134ff3c332f>
    <Ferdig xmlns="c62f288d-8fe5-4b2a-8480-3d528611e205">true</Ferdig>
    <test xmlns="c62f288d-8fe5-4b2a-8480-3d528611e20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A13B34B57633C4D831F1694C17D2748" ma:contentTypeVersion="18" ma:contentTypeDescription="Opprett et nytt dokument." ma:contentTypeScope="" ma:versionID="63019975bcc941d57163018f11d2bbb3">
  <xsd:schema xmlns:xsd="http://www.w3.org/2001/XMLSchema" xmlns:xs="http://www.w3.org/2001/XMLSchema" xmlns:p="http://schemas.microsoft.com/office/2006/metadata/properties" xmlns:ns2="c62f288d-8fe5-4b2a-8480-3d528611e205" xmlns:ns3="91d6e186-76a5-4791-b92d-8d16e1f9a7a7" targetNamespace="http://schemas.microsoft.com/office/2006/metadata/properties" ma:root="true" ma:fieldsID="11dd6443f8af6147bcfc6e484fc49362" ns2:_="" ns3:_="">
    <xsd:import namespace="c62f288d-8fe5-4b2a-8480-3d528611e205"/>
    <xsd:import namespace="91d6e186-76a5-4791-b92d-8d16e1f9a7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CR" minOccurs="0"/>
                <xsd:element ref="ns2:test" minOccurs="0"/>
                <xsd:element ref="ns2:Ferdi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f288d-8fe5-4b2a-8480-3d528611e2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emerkelapper" ma:readOnly="false" ma:fieldId="{5cf76f15-5ced-4ddc-b409-7134ff3c332f}" ma:taxonomyMulti="true" ma:sspId="8b20852f-1fce-4e7e-a772-1d63f7e56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est" ma:index="23" nillable="true" ma:displayName="Godkjent" ma:format="Dropdown" ma:internalName="test">
      <xsd:simpleType>
        <xsd:restriction base="dms:Text">
          <xsd:maxLength value="255"/>
        </xsd:restriction>
      </xsd:simpleType>
    </xsd:element>
    <xsd:element name="Ferdig" ma:index="24" nillable="true" ma:displayName="Ferdig" ma:default="1" ma:format="Dropdown" ma:internalName="Ferdig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d6e186-76a5-4791-b92d-8d16e1f9a7a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73f83342-ec67-4715-9f94-daba19b310c4}" ma:internalName="TaxCatchAll" ma:showField="CatchAllData" ma:web="91d6e186-76a5-4791-b92d-8d16e1f9a7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D26979-18E5-4931-9D38-778CD1B5A4E3}">
  <ds:schemaRefs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3f62bc74-cb48-4145-87f1-8da8d98fa9c6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60c59ae5-da81-4756-aa90-83db9aff682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B34016B-0591-4349-9540-805A14C448C2}"/>
</file>

<file path=customXml/itemProps3.xml><?xml version="1.0" encoding="utf-8"?>
<ds:datastoreItem xmlns:ds="http://schemas.openxmlformats.org/officeDocument/2006/customXml" ds:itemID="{EA3B3193-95B0-4F7B-899E-E4BC77767E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</Words>
  <Application>Microsoft Office PowerPoint</Application>
  <PresentationFormat>Skjermfremvisning (4:3)</PresentationFormat>
  <Paragraphs>32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27</vt:i4>
      </vt:variant>
    </vt:vector>
  </HeadingPairs>
  <TitlesOfParts>
    <vt:vector size="28" baseType="lpstr">
      <vt:lpstr>Standard utforming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IST Norge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Ola Schøyen</dc:creator>
  <cp:lastModifiedBy>Ola Schøyen</cp:lastModifiedBy>
  <cp:revision>5</cp:revision>
  <dcterms:created xsi:type="dcterms:W3CDTF">2009-09-25T11:35:42Z</dcterms:created>
  <dcterms:modified xsi:type="dcterms:W3CDTF">2024-12-09T14:29:05Z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0x0101008A13B34B57633C4D831F1694C17D2748</vt:lpwstr>
  </property>
  <property fmtid="{D5CDD505-2E9C-101B-9397-08002B2CF9AE}" pid="3" name="MediaServiceImageTags">
    <vt:lpwstr/>
  </property>
</Properties>
</file>