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2" r:id="rId6"/>
    <p:sldId id="257" r:id="rId7"/>
    <p:sldId id="277" r:id="rId8"/>
    <p:sldId id="258" r:id="rId9"/>
    <p:sldId id="295" r:id="rId10"/>
    <p:sldId id="276" r:id="rId11"/>
    <p:sldId id="312" r:id="rId12"/>
    <p:sldId id="308" r:id="rId13"/>
    <p:sldId id="311" r:id="rId14"/>
    <p:sldId id="309" r:id="rId15"/>
    <p:sldId id="275" r:id="rId16"/>
    <p:sldId id="310" r:id="rId17"/>
    <p:sldId id="259" r:id="rId18"/>
    <p:sldId id="260" r:id="rId19"/>
    <p:sldId id="313" r:id="rId20"/>
    <p:sldId id="314" r:id="rId21"/>
    <p:sldId id="317" r:id="rId22"/>
    <p:sldId id="316" r:id="rId23"/>
    <p:sldId id="315" r:id="rId24"/>
  </p:sldIdLst>
  <p:sldSz cx="9144000" cy="6858000" type="screen4x3"/>
  <p:notesSz cx="6669088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0250-8523-4CA7-BB6C-F631F7B835D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8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5163E-A492-4BEF-A611-93E19F0A76A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28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8B9A-9C60-49D1-BC14-D1F11FBC275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1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41B94-1C97-40A7-A494-F4C30EAA012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63D-1DF2-4A31-BDD1-0081F71D69B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0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0359-7CF8-411E-89AD-B30CAD74A36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86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4477D-648E-469A-902E-E08077921B4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8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317A-4455-4405-918D-E7A7EF0082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3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6F93B-31FB-4EA6-9F74-81CFF31E8C7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89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3A3F-7CF5-4D0D-85CD-9943E833DF9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F892-A26D-46C7-A36D-A8805A0821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8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68B726-E6C7-420E-8B8A-205B5D87C09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C055D302-D630-4ED3-AB1B-A6CB4FAEB979}"/>
              </a:ext>
            </a:extLst>
          </p:cNvPr>
          <p:cNvSpPr txBox="1"/>
          <p:nvPr/>
        </p:nvSpPr>
        <p:spPr>
          <a:xfrm>
            <a:off x="539552" y="53938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Side 1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DEA77B-CA45-7666-EA2A-8EFE760A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" y="616624"/>
            <a:ext cx="8903178" cy="56247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2865" y="4797152"/>
            <a:ext cx="247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kan da se slik ut.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0A5E00-7382-E658-55F5-2101275D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1412776"/>
            <a:ext cx="8676456" cy="308135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658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728" y="6093296"/>
            <a:ext cx="50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Slik kan det se ut når del 1 er fylt ut og lagret.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87D8A6F-9903-6093-EC3E-C027923A8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6" y="358278"/>
            <a:ext cx="6552728" cy="573501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567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940" y="5770130"/>
            <a:ext cx="802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del 2 skal du velge hvilke utdanningsprogram/programområder og </a:t>
            </a:r>
          </a:p>
          <a:p>
            <a:r>
              <a:rPr lang="nb-NO" dirty="0"/>
              <a:t>skoler du søker til. Om fylket har åpnet for forhåndssvar kan det legges inn.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A1185C-3253-A6A1-A856-2800117D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0" y="764704"/>
            <a:ext cx="8631639" cy="489932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959" y="5746030"/>
            <a:ext cx="684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Slik kan det se ut etter at du har lagt inn ønskene og lagret. Du kan også prioritere her etterpå med piltaster og hamburgermeny. Husk å lagre endringer!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793DEA-58EC-5C58-9A89-03C82FC3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11" y="188640"/>
            <a:ext cx="6447377" cy="544472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152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945" y="5661248"/>
            <a:ext cx="66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del 3 vil diverse spørsmål vises. Hvilke spørsmål du skal svare på her, vil ofte avhenge av hvilke ønsker du registrerte i del 2.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24E3E0D-4897-B865-46EC-85BAD8FE4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06" y="332656"/>
            <a:ext cx="7578588" cy="520628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292" y="6093296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 over valgene dine i del 4. Gå tilbake å gjør endringer om nødvendig.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5943C05-5E02-5CA8-D055-6BBCA1F86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496" y="187983"/>
            <a:ext cx="5495006" cy="59053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009" y="2708920"/>
            <a:ext cx="6865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Spesielle elementer som vises avhengig av valg fylkene har gjort.</a:t>
            </a:r>
          </a:p>
          <a:p>
            <a:r>
              <a:rPr lang="nb-NO" dirty="0"/>
              <a:t>Dette er bilder og tekst beregnet for fylkene.</a:t>
            </a:r>
          </a:p>
        </p:txBody>
      </p:sp>
    </p:spTree>
    <p:extLst>
      <p:ext uri="{BB962C8B-B14F-4D97-AF65-F5344CB8AC3E}">
        <p14:creationId xmlns:p14="http://schemas.microsoft.com/office/powerpoint/2010/main" val="215034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863588" y="58772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fylket har markert for å vise samiske felter i 5S001 og søkeren har valgt samisk som målform, vises tilleggsfelter for samisk opplæring.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6705E26-A866-D241-E9F6-9AF26009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60647"/>
            <a:ext cx="5300874" cy="56014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45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691680" y="473068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fylket har lagt inn en merknad i 1S001 og søkeren har valgt dette tilbudet, vises det under valgt skole.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78B249C-CB9B-8FFE-A9B9-D9B89D3B8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53" y="1480985"/>
            <a:ext cx="8349293" cy="31833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412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475656" y="587727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fylket har haket av for vedlegg i 1S001 og søkeren har valgt dette tilbudet, kan det lastes opp vedlegg i del 3.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E836CA-36DC-46BD-D0A0-EFB1F8C6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404664"/>
            <a:ext cx="7704856" cy="53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3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038A473-9CCE-071C-1299-1B0E21CA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80" y="404664"/>
            <a:ext cx="790604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7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04819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Om søkeren har valgt å søke læreplass vil den kunne laste opp vedlegg i del 3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B2D0B7-C986-8B29-9F0F-068BAC1B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7" y="933212"/>
            <a:ext cx="7308304" cy="359244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687512" y="510991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fylket har haket av for melding til bedrift i 5S001 og søkeren har et ønske til læreplass vil det vises en boks for fritekst. Maks 250 tegn. </a:t>
            </a:r>
          </a:p>
        </p:txBody>
      </p:sp>
    </p:spTree>
    <p:extLst>
      <p:ext uri="{BB962C8B-B14F-4D97-AF65-F5344CB8AC3E}">
        <p14:creationId xmlns:p14="http://schemas.microsoft.com/office/powerpoint/2010/main" val="118261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BED76195-C2DA-4EC7-B971-471A8769EA79}"/>
              </a:ext>
            </a:extLst>
          </p:cNvPr>
          <p:cNvSpPr txBox="1"/>
          <p:nvPr/>
        </p:nvSpPr>
        <p:spPr>
          <a:xfrm>
            <a:off x="899592" y="76470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Side 2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BF91FBF-0BF5-1686-299D-7964DD60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32" y="1130523"/>
            <a:ext cx="8253136" cy="45203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E402B86-0E00-33DB-9984-F3E81CC0958F}"/>
              </a:ext>
            </a:extLst>
          </p:cNvPr>
          <p:cNvSpPr txBox="1"/>
          <p:nvPr/>
        </p:nvSpPr>
        <p:spPr>
          <a:xfrm>
            <a:off x="1896402" y="5805264"/>
            <a:ext cx="535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Klikk på «Logg inn for å søke eller svare på tilbud» for å starte søknad til videregående opplæring.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D8CAC39-BE04-470D-8FCE-D43B3748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20" y="548680"/>
            <a:ext cx="5863759" cy="563893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EE40609-EC72-4F1E-B53A-CE54C92ED17E}"/>
              </a:ext>
            </a:extLst>
          </p:cNvPr>
          <p:cNvSpPr txBox="1"/>
          <p:nvPr/>
        </p:nvSpPr>
        <p:spPr>
          <a:xfrm>
            <a:off x="3280587" y="6338609"/>
            <a:ext cx="258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Velg påloggingsmetode</a:t>
            </a:r>
          </a:p>
        </p:txBody>
      </p:sp>
    </p:spTree>
    <p:extLst>
      <p:ext uri="{BB962C8B-B14F-4D97-AF65-F5344CB8AC3E}">
        <p14:creationId xmlns:p14="http://schemas.microsoft.com/office/powerpoint/2010/main" val="308814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0C7022A7-52BB-6F41-AFE8-D264AD2A5B2F}"/>
              </a:ext>
            </a:extLst>
          </p:cNvPr>
          <p:cNvSpPr txBox="1"/>
          <p:nvPr/>
        </p:nvSpPr>
        <p:spPr>
          <a:xfrm>
            <a:off x="1369841" y="5733256"/>
            <a:ext cx="6404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Din kontaktinformasjon må bekreftes ved innlogging av og til.</a:t>
            </a:r>
          </a:p>
          <a:p>
            <a:r>
              <a:rPr lang="nb-NO" dirty="0"/>
              <a:t>Oppdater informasjonen om noe er feil eller mangler.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2DB9C49-96C1-F7A2-B5A2-E1952BA0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80" y="260648"/>
            <a:ext cx="7195240" cy="534065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A8DA821-6D00-4432-9E48-85BB50755BBB}"/>
              </a:ext>
            </a:extLst>
          </p:cNvPr>
          <p:cNvSpPr txBox="1"/>
          <p:nvPr/>
        </p:nvSpPr>
        <p:spPr>
          <a:xfrm>
            <a:off x="2984136" y="5445224"/>
            <a:ext cx="396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det fylke du ønsker å søke til.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5EA255-20E2-3BDC-47D8-8A0B4225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6" y="836712"/>
            <a:ext cx="8387368" cy="410445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656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73" y="5842138"/>
            <a:ext cx="616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er 4 deler du skal gjennom for en fullstendig søknad.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88AD8C8-2EB3-22C2-D8D1-8BAB305D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8368097" cy="482453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73" y="5842138"/>
            <a:ext cx="616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del 1 skal du svare på morsmål, nasjonalitet og målform.</a:t>
            </a:r>
          </a:p>
          <a:p>
            <a:r>
              <a:rPr lang="nb-NO" dirty="0"/>
              <a:t>I tillegg om du søker opplæring i skole og/eller bedrift.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A4EE834-4FF6-BCED-89B4-8F4289B08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32" y="208075"/>
            <a:ext cx="7440133" cy="558924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540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723" y="5733256"/>
            <a:ext cx="510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Velger du individuell behandling, fortrinn eller minoritetsspråklig, må du også angi en kategori.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42D71A-B630-9929-3949-08DED24D0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19" y="620688"/>
            <a:ext cx="8207961" cy="50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5596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6F05D697C23459F32CC7ACDD25152" ma:contentTypeVersion="6" ma:contentTypeDescription="Opprett et nytt dokument." ma:contentTypeScope="" ma:versionID="d85405f5a1e99bad90b4bf90d5441394">
  <xsd:schema xmlns:xsd="http://www.w3.org/2001/XMLSchema" xmlns:xs="http://www.w3.org/2001/XMLSchema" xmlns:p="http://schemas.microsoft.com/office/2006/metadata/properties" xmlns:ns2="e3d12d69-5652-45e6-93bb-583b11686f71" xmlns:ns3="e82f0b09-e13b-466a-89e0-b51ced81c554" targetNamespace="http://schemas.microsoft.com/office/2006/metadata/properties" ma:root="true" ma:fieldsID="cf35e94877242924b1241245c5f736e9" ns2:_="" ns3:_="">
    <xsd:import namespace="e3d12d69-5652-45e6-93bb-583b11686f71"/>
    <xsd:import namespace="e82f0b09-e13b-466a-89e0-b51ced81c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2d69-5652-45e6-93bb-583b11686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f0b09-e13b-466a-89e0-b51ced81c5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CC3951-6584-4C79-8AF8-83D490F46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12d69-5652-45e6-93bb-583b11686f71"/>
    <ds:schemaRef ds:uri="e82f0b09-e13b-466a-89e0-b51ced81c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D26979-18E5-4931-9D38-778CD1B5A4E3}">
  <ds:schemaRefs>
    <ds:schemaRef ds:uri="http://schemas.openxmlformats.org/package/2006/metadata/core-properties"/>
    <ds:schemaRef ds:uri="http://purl.org/dc/elements/1.1/"/>
    <ds:schemaRef ds:uri="e82f0b09-e13b-466a-89e0-b51ced81c554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3d12d69-5652-45e6-93bb-583b11686f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3B3193-95B0-4F7B-899E-E4BC77767E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Skjermfremvisning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2" baseType="lpstr">
      <vt:lpstr>Arial</vt:lpstr>
      <vt:lpstr>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IST Norge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Ola Schøyen</dc:creator>
  <cp:lastModifiedBy>Ola Schøyen</cp:lastModifiedBy>
  <cp:revision>161</cp:revision>
  <dcterms:created xsi:type="dcterms:W3CDTF">2009-09-25T11:35:42Z</dcterms:created>
  <dcterms:modified xsi:type="dcterms:W3CDTF">2023-11-28T10:13:36Z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0x010100E2D6F05D697C23459F32CC7ACDD25152</vt:lpwstr>
  </property>
</Properties>
</file>