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151_400603AD.xml" ContentType="application/vnd.ms-powerpoint.comments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32" r:id="rId4"/>
  </p:sldMasterIdLst>
  <p:notesMasterIdLst>
    <p:notesMasterId r:id="rId25"/>
  </p:notesMasterIdLst>
  <p:handoutMasterIdLst>
    <p:handoutMasterId r:id="rId26"/>
  </p:handoutMasterIdLst>
  <p:sldIdLst>
    <p:sldId id="262" r:id="rId5"/>
    <p:sldId id="289" r:id="rId6"/>
    <p:sldId id="338" r:id="rId7"/>
    <p:sldId id="339" r:id="rId8"/>
    <p:sldId id="329" r:id="rId9"/>
    <p:sldId id="340" r:id="rId10"/>
    <p:sldId id="330" r:id="rId11"/>
    <p:sldId id="331" r:id="rId12"/>
    <p:sldId id="332" r:id="rId13"/>
    <p:sldId id="333" r:id="rId14"/>
    <p:sldId id="345" r:id="rId15"/>
    <p:sldId id="346" r:id="rId16"/>
    <p:sldId id="342" r:id="rId17"/>
    <p:sldId id="343" r:id="rId18"/>
    <p:sldId id="344" r:id="rId19"/>
    <p:sldId id="334" r:id="rId20"/>
    <p:sldId id="336" r:id="rId21"/>
    <p:sldId id="337" r:id="rId22"/>
    <p:sldId id="335" r:id="rId23"/>
    <p:sldId id="263" r:id="rId24"/>
  </p:sldIdLst>
  <p:sldSz cx="12192000" cy="6858000"/>
  <p:notesSz cx="6858000" cy="9144000"/>
  <p:embeddedFontLst>
    <p:embeddedFont>
      <p:font typeface="Gentium Basic" panose="020B0604020202020204" charset="0"/>
      <p:regular r:id="rId27"/>
      <p:bold r:id="rId28"/>
      <p:italic r:id="rId29"/>
      <p:boldItalic r:id="rId30"/>
    </p:embeddedFont>
    <p:embeddedFont>
      <p:font typeface="Montserrat" pitchFamily="2" charset="0"/>
      <p:regular r:id="rId31"/>
      <p:bold r:id="rId32"/>
      <p:italic r:id="rId33"/>
      <p:boldItalic r:id="rId34"/>
    </p:embeddedFont>
    <p:embeddedFont>
      <p:font typeface="STIXGeneral-Regular" pitchFamily="2" charset="2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eiledning" id="{5DB5C514-E4D3-1C4B-87C0-31ECFF24686C}">
          <p14:sldIdLst/>
        </p14:section>
        <p14:section name="Forsider" id="{666E74BD-C0A9-45BB-BE05-9DFE7FB0C8CC}">
          <p14:sldIdLst/>
        </p14:section>
        <p14:section name="Seksjonsinndelinger" id="{42115E21-0CF5-2F46-B146-C9F661B16CF8}">
          <p14:sldIdLst>
            <p14:sldId id="262"/>
          </p14:sldIdLst>
        </p14:section>
        <p14:section name="Tekst" id="{4F9FDC59-DD6A-FC47-827E-6D893900915B}">
          <p14:sldIdLst>
            <p14:sldId id="289"/>
            <p14:sldId id="338"/>
            <p14:sldId id="339"/>
            <p14:sldId id="329"/>
            <p14:sldId id="340"/>
            <p14:sldId id="330"/>
            <p14:sldId id="331"/>
            <p14:sldId id="332"/>
            <p14:sldId id="333"/>
            <p14:sldId id="345"/>
            <p14:sldId id="346"/>
            <p14:sldId id="342"/>
            <p14:sldId id="343"/>
            <p14:sldId id="344"/>
            <p14:sldId id="334"/>
            <p14:sldId id="336"/>
            <p14:sldId id="337"/>
            <p14:sldId id="335"/>
          </p14:sldIdLst>
        </p14:section>
        <p14:section name="Visuelt innhold" id="{E6FC52FA-0F31-6846-8539-E30BB062DF72}">
          <p14:sldIdLst/>
        </p14:section>
        <p14:section name="Bilder" id="{D1D430FF-84BC-9844-B1A6-2CDE0909DD2D}">
          <p14:sldIdLst/>
        </p14:section>
        <p14:section name="Tabeller" id="{E7DF04CC-01E5-40E3-8369-FC6CA275C531}">
          <p14:sldIdLst/>
        </p14:section>
        <p14:section name="Diagrammer" id="{38F05833-3155-4241-BEA2-5E686C0A5FF7}">
          <p14:sldIdLst/>
        </p14:section>
        <p14:section name="Infografikk" id="{D00006F8-831F-FA49-B8AA-362CAA6AFF74}">
          <p14:sldIdLst/>
        </p14:section>
        <p14:section name="Kart" id="{A6E4346A-071B-0A44-851F-F4B2401CAFE3}">
          <p14:sldIdLst/>
        </p14:section>
        <p14:section name="Avslutning" id="{00E51C53-9327-F844-BEFA-3B070FEEB1A6}">
          <p14:sldIdLst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4E9AAD0-71A9-16DC-8F6F-39A5B91AA522}" name="Grud, Kristoffer Helgesen" initials="KG" userId="S::kristoffer.grud@wsp.com::82c6b224-7db6-42fe-8a68-2da69aada799" providerId="AD"/>
  <p188:author id="{5708CCD3-86F9-D968-3429-5DC26A5398B4}" name="Fausa, Oddhild" initials="OF" userId="S::Oddhild.Fausa@wsp.com::de9fb20b-ab29-4b3d-944b-94b73ef0249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tzorig" initials="B" lastIdx="1" clrIdx="0">
    <p:extLst>
      <p:ext uri="{19B8F6BF-5375-455C-9EA6-DF929625EA0E}">
        <p15:presenceInfo xmlns:p15="http://schemas.microsoft.com/office/powerpoint/2012/main" userId="Batzori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27"/>
  </p:normalViewPr>
  <p:slideViewPr>
    <p:cSldViewPr snapToGrid="0" showGuides="1">
      <p:cViewPr varScale="1">
        <p:scale>
          <a:sx n="102" d="100"/>
          <a:sy n="102" d="100"/>
        </p:scale>
        <p:origin x="954" y="31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150" d="100"/>
          <a:sy n="150" d="100"/>
        </p:scale>
        <p:origin x="64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42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usa, Oddhild" userId="de9fb20b-ab29-4b3d-944b-94b73ef02497" providerId="ADAL" clId="{BE820B51-961E-455B-96FF-15D1DCEE2056}"/>
    <pc:docChg chg="undo custSel addSld delSld modSld modSection">
      <pc:chgData name="Fausa, Oddhild" userId="de9fb20b-ab29-4b3d-944b-94b73ef02497" providerId="ADAL" clId="{BE820B51-961E-455B-96FF-15D1DCEE2056}" dt="2026-03-03T12:39:44.919" v="898" actId="400"/>
      <pc:docMkLst>
        <pc:docMk/>
      </pc:docMkLst>
      <pc:sldChg chg="modSp mod">
        <pc:chgData name="Fausa, Oddhild" userId="de9fb20b-ab29-4b3d-944b-94b73ef02497" providerId="ADAL" clId="{BE820B51-961E-455B-96FF-15D1DCEE2056}" dt="2026-02-27T10:45:19.743" v="159" actId="20577"/>
        <pc:sldMkLst>
          <pc:docMk/>
          <pc:sldMk cId="3378441738" sldId="329"/>
        </pc:sldMkLst>
        <pc:spChg chg="mod">
          <ac:chgData name="Fausa, Oddhild" userId="de9fb20b-ab29-4b3d-944b-94b73ef02497" providerId="ADAL" clId="{BE820B51-961E-455B-96FF-15D1DCEE2056}" dt="2026-02-27T10:45:19.743" v="159" actId="20577"/>
          <ac:spMkLst>
            <pc:docMk/>
            <pc:sldMk cId="3378441738" sldId="329"/>
            <ac:spMk id="2" creationId="{FB04C721-3989-C579-BD90-25DF864D8786}"/>
          </ac:spMkLst>
        </pc:spChg>
      </pc:sldChg>
      <pc:sldChg chg="delSp modSp mod">
        <pc:chgData name="Fausa, Oddhild" userId="de9fb20b-ab29-4b3d-944b-94b73ef02497" providerId="ADAL" clId="{BE820B51-961E-455B-96FF-15D1DCEE2056}" dt="2026-02-27T11:43:32.244" v="658" actId="20577"/>
        <pc:sldMkLst>
          <pc:docMk/>
          <pc:sldMk cId="836242694" sldId="330"/>
        </pc:sldMkLst>
        <pc:spChg chg="mod">
          <ac:chgData name="Fausa, Oddhild" userId="de9fb20b-ab29-4b3d-944b-94b73ef02497" providerId="ADAL" clId="{BE820B51-961E-455B-96FF-15D1DCEE2056}" dt="2026-02-26T15:12:43.706" v="51" actId="1076"/>
          <ac:spMkLst>
            <pc:docMk/>
            <pc:sldMk cId="836242694" sldId="330"/>
            <ac:spMk id="3" creationId="{4AC87EEE-BD3F-0F59-0B52-8539595BEAD5}"/>
          </ac:spMkLst>
        </pc:spChg>
        <pc:spChg chg="mod">
          <ac:chgData name="Fausa, Oddhild" userId="de9fb20b-ab29-4b3d-944b-94b73ef02497" providerId="ADAL" clId="{BE820B51-961E-455B-96FF-15D1DCEE2056}" dt="2026-02-27T11:43:32.244" v="658" actId="20577"/>
          <ac:spMkLst>
            <pc:docMk/>
            <pc:sldMk cId="836242694" sldId="330"/>
            <ac:spMk id="26" creationId="{ECADB771-16E6-4BC9-79C3-226DCE586AF7}"/>
          </ac:spMkLst>
        </pc:spChg>
      </pc:sldChg>
      <pc:sldChg chg="modSp mod">
        <pc:chgData name="Fausa, Oddhild" userId="de9fb20b-ab29-4b3d-944b-94b73ef02497" providerId="ADAL" clId="{BE820B51-961E-455B-96FF-15D1DCEE2056}" dt="2026-03-03T12:39:44.919" v="898" actId="400"/>
        <pc:sldMkLst>
          <pc:docMk/>
          <pc:sldMk cId="1070649783" sldId="333"/>
        </pc:sldMkLst>
        <pc:spChg chg="mod">
          <ac:chgData name="Fausa, Oddhild" userId="de9fb20b-ab29-4b3d-944b-94b73ef02497" providerId="ADAL" clId="{BE820B51-961E-455B-96FF-15D1DCEE2056}" dt="2026-03-03T12:39:44.919" v="898" actId="400"/>
          <ac:spMkLst>
            <pc:docMk/>
            <pc:sldMk cId="1070649783" sldId="333"/>
            <ac:spMk id="3" creationId="{AEFDADDA-35F7-F13B-513E-98965654690D}"/>
          </ac:spMkLst>
        </pc:spChg>
      </pc:sldChg>
      <pc:sldChg chg="modSp mod modCm">
        <pc:chgData name="Fausa, Oddhild" userId="de9fb20b-ab29-4b3d-944b-94b73ef02497" providerId="ADAL" clId="{BE820B51-961E-455B-96FF-15D1DCEE2056}" dt="2026-02-26T15:10:22.595" v="4" actId="20577"/>
        <pc:sldMkLst>
          <pc:docMk/>
          <pc:sldMk cId="1691661020" sldId="334"/>
        </pc:sldMkLst>
        <pc:spChg chg="mod">
          <ac:chgData name="Fausa, Oddhild" userId="de9fb20b-ab29-4b3d-944b-94b73ef02497" providerId="ADAL" clId="{BE820B51-961E-455B-96FF-15D1DCEE2056}" dt="2026-02-26T15:10:22.595" v="4" actId="20577"/>
          <ac:spMkLst>
            <pc:docMk/>
            <pc:sldMk cId="1691661020" sldId="334"/>
            <ac:spMk id="2" creationId="{F67EF86C-8DE0-D631-A679-762D4B18E09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Fausa, Oddhild" userId="de9fb20b-ab29-4b3d-944b-94b73ef02497" providerId="ADAL" clId="{BE820B51-961E-455B-96FF-15D1DCEE2056}" dt="2026-02-26T15:10:22.595" v="4" actId="20577"/>
              <pc2:cmMkLst xmlns:pc2="http://schemas.microsoft.com/office/powerpoint/2019/9/main/command">
                <pc:docMk/>
                <pc:sldMk cId="1691661020" sldId="334"/>
                <pc2:cmMk id="{44ECAEB1-8A07-48F2-BD34-B5A20AFA2365}"/>
              </pc2:cmMkLst>
            </pc226:cmChg>
          </p:ext>
        </pc:extLst>
      </pc:sldChg>
      <pc:sldChg chg="modSp mod">
        <pc:chgData name="Fausa, Oddhild" userId="de9fb20b-ab29-4b3d-944b-94b73ef02497" providerId="ADAL" clId="{BE820B51-961E-455B-96FF-15D1DCEE2056}" dt="2026-02-27T10:53:07.380" v="626" actId="27636"/>
        <pc:sldMkLst>
          <pc:docMk/>
          <pc:sldMk cId="1369817258" sldId="335"/>
        </pc:sldMkLst>
        <pc:spChg chg="mod">
          <ac:chgData name="Fausa, Oddhild" userId="de9fb20b-ab29-4b3d-944b-94b73ef02497" providerId="ADAL" clId="{BE820B51-961E-455B-96FF-15D1DCEE2056}" dt="2026-02-27T10:53:07.380" v="626" actId="27636"/>
          <ac:spMkLst>
            <pc:docMk/>
            <pc:sldMk cId="1369817258" sldId="335"/>
            <ac:spMk id="2" creationId="{C074D8BB-5251-868C-B612-D9317116B05E}"/>
          </ac:spMkLst>
        </pc:spChg>
        <pc:spChg chg="mod">
          <ac:chgData name="Fausa, Oddhild" userId="de9fb20b-ab29-4b3d-944b-94b73ef02497" providerId="ADAL" clId="{BE820B51-961E-455B-96FF-15D1DCEE2056}" dt="2026-02-26T15:12:15.412" v="48" actId="1076"/>
          <ac:spMkLst>
            <pc:docMk/>
            <pc:sldMk cId="1369817258" sldId="335"/>
            <ac:spMk id="3" creationId="{DF1C3316-E1C5-4BFA-2D44-0E6C56337B0F}"/>
          </ac:spMkLst>
        </pc:spChg>
      </pc:sldChg>
      <pc:sldChg chg="modSp mod">
        <pc:chgData name="Fausa, Oddhild" userId="de9fb20b-ab29-4b3d-944b-94b73ef02497" providerId="ADAL" clId="{BE820B51-961E-455B-96FF-15D1DCEE2056}" dt="2026-02-26T15:10:49.776" v="6" actId="1076"/>
        <pc:sldMkLst>
          <pc:docMk/>
          <pc:sldMk cId="1631856259" sldId="336"/>
        </pc:sldMkLst>
        <pc:spChg chg="mod">
          <ac:chgData name="Fausa, Oddhild" userId="de9fb20b-ab29-4b3d-944b-94b73ef02497" providerId="ADAL" clId="{BE820B51-961E-455B-96FF-15D1DCEE2056}" dt="2026-02-26T15:10:49.776" v="6" actId="1076"/>
          <ac:spMkLst>
            <pc:docMk/>
            <pc:sldMk cId="1631856259" sldId="336"/>
            <ac:spMk id="2" creationId="{E2FF87A7-4CFB-1A31-DAEA-8CA205E7283A}"/>
          </ac:spMkLst>
        </pc:spChg>
      </pc:sldChg>
      <pc:sldChg chg="addSp modSp mod">
        <pc:chgData name="Fausa, Oddhild" userId="de9fb20b-ab29-4b3d-944b-94b73ef02497" providerId="ADAL" clId="{BE820B51-961E-455B-96FF-15D1DCEE2056}" dt="2026-02-26T15:12:06.530" v="45" actId="113"/>
        <pc:sldMkLst>
          <pc:docMk/>
          <pc:sldMk cId="1074135981" sldId="337"/>
        </pc:sldMkLst>
        <pc:spChg chg="add mod">
          <ac:chgData name="Fausa, Oddhild" userId="de9fb20b-ab29-4b3d-944b-94b73ef02497" providerId="ADAL" clId="{BE820B51-961E-455B-96FF-15D1DCEE2056}" dt="2026-02-26T15:12:01.037" v="44" actId="113"/>
          <ac:spMkLst>
            <pc:docMk/>
            <pc:sldMk cId="1074135981" sldId="337"/>
            <ac:spMk id="2" creationId="{8EE315E6-9475-E99D-DBEE-A3B2B772E25E}"/>
          </ac:spMkLst>
        </pc:spChg>
        <pc:spChg chg="mod">
          <ac:chgData name="Fausa, Oddhild" userId="de9fb20b-ab29-4b3d-944b-94b73ef02497" providerId="ADAL" clId="{BE820B51-961E-455B-96FF-15D1DCEE2056}" dt="2026-02-26T15:11:10.403" v="7" actId="1076"/>
          <ac:spMkLst>
            <pc:docMk/>
            <pc:sldMk cId="1074135981" sldId="337"/>
            <ac:spMk id="3" creationId="{B1A81657-110E-3494-3FE7-0E82F1E83DBF}"/>
          </ac:spMkLst>
        </pc:spChg>
        <pc:spChg chg="add mod">
          <ac:chgData name="Fausa, Oddhild" userId="de9fb20b-ab29-4b3d-944b-94b73ef02497" providerId="ADAL" clId="{BE820B51-961E-455B-96FF-15D1DCEE2056}" dt="2026-02-26T15:12:06.530" v="45" actId="113"/>
          <ac:spMkLst>
            <pc:docMk/>
            <pc:sldMk cId="1074135981" sldId="337"/>
            <ac:spMk id="4" creationId="{7E6558F4-9512-7F91-AC90-8E0A35D6D97D}"/>
          </ac:spMkLst>
        </pc:spChg>
      </pc:sldChg>
      <pc:sldChg chg="addSp modSp mod">
        <pc:chgData name="Fausa, Oddhild" userId="de9fb20b-ab29-4b3d-944b-94b73ef02497" providerId="ADAL" clId="{BE820B51-961E-455B-96FF-15D1DCEE2056}" dt="2026-02-27T11:42:13.741" v="631" actId="1076"/>
        <pc:sldMkLst>
          <pc:docMk/>
          <pc:sldMk cId="3344477656" sldId="339"/>
        </pc:sldMkLst>
        <pc:picChg chg="add mod">
          <ac:chgData name="Fausa, Oddhild" userId="de9fb20b-ab29-4b3d-944b-94b73ef02497" providerId="ADAL" clId="{BE820B51-961E-455B-96FF-15D1DCEE2056}" dt="2026-02-27T11:42:13.741" v="631" actId="1076"/>
          <ac:picMkLst>
            <pc:docMk/>
            <pc:sldMk cId="3344477656" sldId="339"/>
            <ac:picMk id="5" creationId="{84990A41-78BC-207C-13E6-FD64C6B8A2B9}"/>
          </ac:picMkLst>
        </pc:picChg>
      </pc:sldChg>
      <pc:sldChg chg="modSp mod">
        <pc:chgData name="Fausa, Oddhild" userId="de9fb20b-ab29-4b3d-944b-94b73ef02497" providerId="ADAL" clId="{BE820B51-961E-455B-96FF-15D1DCEE2056}" dt="2026-02-27T11:42:30.929" v="632" actId="14100"/>
        <pc:sldMkLst>
          <pc:docMk/>
          <pc:sldMk cId="1999037239" sldId="340"/>
        </pc:sldMkLst>
        <pc:spChg chg="mod">
          <ac:chgData name="Fausa, Oddhild" userId="de9fb20b-ab29-4b3d-944b-94b73ef02497" providerId="ADAL" clId="{BE820B51-961E-455B-96FF-15D1DCEE2056}" dt="2026-02-27T11:42:30.929" v="632" actId="14100"/>
          <ac:spMkLst>
            <pc:docMk/>
            <pc:sldMk cId="1999037239" sldId="340"/>
            <ac:spMk id="2" creationId="{D9BD0F0B-57DF-986E-5C7B-56A2F0416236}"/>
          </ac:spMkLst>
        </pc:spChg>
      </pc:sldChg>
      <pc:sldChg chg="addSp delSp modSp mod">
        <pc:chgData name="Fausa, Oddhild" userId="de9fb20b-ab29-4b3d-944b-94b73ef02497" providerId="ADAL" clId="{BE820B51-961E-455B-96FF-15D1DCEE2056}" dt="2026-02-27T11:59:17.411" v="897" actId="1076"/>
        <pc:sldMkLst>
          <pc:docMk/>
          <pc:sldMk cId="2442045680" sldId="345"/>
        </pc:sldMkLst>
        <pc:spChg chg="mod">
          <ac:chgData name="Fausa, Oddhild" userId="de9fb20b-ab29-4b3d-944b-94b73ef02497" providerId="ADAL" clId="{BE820B51-961E-455B-96FF-15D1DCEE2056}" dt="2026-02-27T11:52:55.307" v="775" actId="1076"/>
          <ac:spMkLst>
            <pc:docMk/>
            <pc:sldMk cId="2442045680" sldId="345"/>
            <ac:spMk id="3" creationId="{7E85852D-85EB-EDA0-3222-2697CDDEA3AD}"/>
          </ac:spMkLst>
        </pc:spChg>
        <pc:picChg chg="add mod modCrop">
          <ac:chgData name="Fausa, Oddhild" userId="de9fb20b-ab29-4b3d-944b-94b73ef02497" providerId="ADAL" clId="{BE820B51-961E-455B-96FF-15D1DCEE2056}" dt="2026-02-27T11:50:01.895" v="719" actId="1076"/>
          <ac:picMkLst>
            <pc:docMk/>
            <pc:sldMk cId="2442045680" sldId="345"/>
            <ac:picMk id="6" creationId="{65D2A9AB-454C-3ECC-831E-3A3C41EB406D}"/>
          </ac:picMkLst>
        </pc:picChg>
        <pc:picChg chg="add mod">
          <ac:chgData name="Fausa, Oddhild" userId="de9fb20b-ab29-4b3d-944b-94b73ef02497" providerId="ADAL" clId="{BE820B51-961E-455B-96FF-15D1DCEE2056}" dt="2026-02-27T11:52:16.392" v="742" actId="1076"/>
          <ac:picMkLst>
            <pc:docMk/>
            <pc:sldMk cId="2442045680" sldId="345"/>
            <ac:picMk id="8" creationId="{0CA05D4B-9079-9BE5-D236-D782C80AD9E8}"/>
          </ac:picMkLst>
        </pc:picChg>
        <pc:picChg chg="add mod modCrop">
          <ac:chgData name="Fausa, Oddhild" userId="de9fb20b-ab29-4b3d-944b-94b73ef02497" providerId="ADAL" clId="{BE820B51-961E-455B-96FF-15D1DCEE2056}" dt="2026-02-27T11:52:11.916" v="741" actId="732"/>
          <ac:picMkLst>
            <pc:docMk/>
            <pc:sldMk cId="2442045680" sldId="345"/>
            <ac:picMk id="12" creationId="{6F4A07EB-D2F3-5018-6B06-EC299409BFAA}"/>
          </ac:picMkLst>
        </pc:picChg>
        <pc:picChg chg="add mod modCrop">
          <ac:chgData name="Fausa, Oddhild" userId="de9fb20b-ab29-4b3d-944b-94b73ef02497" providerId="ADAL" clId="{BE820B51-961E-455B-96FF-15D1DCEE2056}" dt="2026-02-27T11:59:17.411" v="897" actId="1076"/>
          <ac:picMkLst>
            <pc:docMk/>
            <pc:sldMk cId="2442045680" sldId="345"/>
            <ac:picMk id="14" creationId="{FF134143-8271-CC6E-88CE-2B0BAB609E2C}"/>
          </ac:picMkLst>
        </pc:picChg>
      </pc:sldChg>
      <pc:sldChg chg="addSp delSp modSp add mod">
        <pc:chgData name="Fausa, Oddhild" userId="de9fb20b-ab29-4b3d-944b-94b73ef02497" providerId="ADAL" clId="{BE820B51-961E-455B-96FF-15D1DCEE2056}" dt="2026-02-27T11:59:01.880" v="896" actId="20577"/>
        <pc:sldMkLst>
          <pc:docMk/>
          <pc:sldMk cId="2097239322" sldId="346"/>
        </pc:sldMkLst>
        <pc:spChg chg="mod">
          <ac:chgData name="Fausa, Oddhild" userId="de9fb20b-ab29-4b3d-944b-94b73ef02497" providerId="ADAL" clId="{BE820B51-961E-455B-96FF-15D1DCEE2056}" dt="2026-02-27T11:59:01.880" v="896" actId="20577"/>
          <ac:spMkLst>
            <pc:docMk/>
            <pc:sldMk cId="2097239322" sldId="346"/>
            <ac:spMk id="3" creationId="{0292D0E7-B5A4-3EE7-D13D-EC5EF9977A13}"/>
          </ac:spMkLst>
        </pc:spChg>
        <pc:spChg chg="add mod">
          <ac:chgData name="Fausa, Oddhild" userId="de9fb20b-ab29-4b3d-944b-94b73ef02497" providerId="ADAL" clId="{BE820B51-961E-455B-96FF-15D1DCEE2056}" dt="2026-02-27T11:53:51.911" v="789" actId="1076"/>
          <ac:spMkLst>
            <pc:docMk/>
            <pc:sldMk cId="2097239322" sldId="346"/>
            <ac:spMk id="5" creationId="{5DC99B02-CC57-5B1C-FAED-F708A023060A}"/>
          </ac:spMkLst>
        </pc:spChg>
        <pc:spChg chg="add mod">
          <ac:chgData name="Fausa, Oddhild" userId="de9fb20b-ab29-4b3d-944b-94b73ef02497" providerId="ADAL" clId="{BE820B51-961E-455B-96FF-15D1DCEE2056}" dt="2026-02-27T11:57:13.597" v="801" actId="1076"/>
          <ac:spMkLst>
            <pc:docMk/>
            <pc:sldMk cId="2097239322" sldId="346"/>
            <ac:spMk id="13" creationId="{3FC1D7D7-3FD7-6453-71C5-7209CEC4DA78}"/>
          </ac:spMkLst>
        </pc:spChg>
        <pc:spChg chg="add mod">
          <ac:chgData name="Fausa, Oddhild" userId="de9fb20b-ab29-4b3d-944b-94b73ef02497" providerId="ADAL" clId="{BE820B51-961E-455B-96FF-15D1DCEE2056}" dt="2026-02-27T11:57:32.355" v="803" actId="1076"/>
          <ac:spMkLst>
            <pc:docMk/>
            <pc:sldMk cId="2097239322" sldId="346"/>
            <ac:spMk id="15" creationId="{446B3C6F-B0EA-966E-C5DF-9D09A92D8DAB}"/>
          </ac:spMkLst>
        </pc:spChg>
        <pc:spChg chg="add mod">
          <ac:chgData name="Fausa, Oddhild" userId="de9fb20b-ab29-4b3d-944b-94b73ef02497" providerId="ADAL" clId="{BE820B51-961E-455B-96FF-15D1DCEE2056}" dt="2026-02-27T11:57:55.753" v="834" actId="20577"/>
          <ac:spMkLst>
            <pc:docMk/>
            <pc:sldMk cId="2097239322" sldId="346"/>
            <ac:spMk id="16" creationId="{DDAE403F-9DE3-98C0-E3DA-9BB94B531B53}"/>
          </ac:spMkLst>
        </pc:spChg>
        <pc:picChg chg="add mod">
          <ac:chgData name="Fausa, Oddhild" userId="de9fb20b-ab29-4b3d-944b-94b73ef02497" providerId="ADAL" clId="{BE820B51-961E-455B-96FF-15D1DCEE2056}" dt="2026-02-27T11:53:32.105" v="785" actId="14100"/>
          <ac:picMkLst>
            <pc:docMk/>
            <pc:sldMk cId="2097239322" sldId="346"/>
            <ac:picMk id="4" creationId="{EE9569B8-80ED-E1CF-9CA0-A8EFD52A4CCA}"/>
          </ac:picMkLst>
        </pc:picChg>
        <pc:picChg chg="add mod">
          <ac:chgData name="Fausa, Oddhild" userId="de9fb20b-ab29-4b3d-944b-94b73ef02497" providerId="ADAL" clId="{BE820B51-961E-455B-96FF-15D1DCEE2056}" dt="2026-02-27T11:56:24.596" v="799" actId="14100"/>
          <ac:picMkLst>
            <pc:docMk/>
            <pc:sldMk cId="2097239322" sldId="346"/>
            <ac:picMk id="11" creationId="{C89429AF-FAA0-733B-D0AA-342183D8BA63}"/>
          </ac:picMkLst>
        </pc:picChg>
      </pc:sldChg>
    </pc:docChg>
  </pc:docChgLst>
  <pc:docChgLst>
    <pc:chgData name="Grud, Kristoffer Helgesen" userId="82c6b224-7db6-42fe-8a68-2da69aada799" providerId="ADAL" clId="{5A95681B-D4C3-4D0A-9E7B-0CFDBE9DC586}"/>
    <pc:docChg chg="custSel addSld modSld sldOrd modSection">
      <pc:chgData name="Grud, Kristoffer Helgesen" userId="82c6b224-7db6-42fe-8a68-2da69aada799" providerId="ADAL" clId="{5A95681B-D4C3-4D0A-9E7B-0CFDBE9DC586}" dt="2026-03-04T13:42:16.930" v="550" actId="20577"/>
      <pc:docMkLst>
        <pc:docMk/>
      </pc:docMkLst>
      <pc:sldChg chg="addSp delSp modSp mod">
        <pc:chgData name="Grud, Kristoffer Helgesen" userId="82c6b224-7db6-42fe-8a68-2da69aada799" providerId="ADAL" clId="{5A95681B-D4C3-4D0A-9E7B-0CFDBE9DC586}" dt="2026-02-26T14:44:35.484" v="2" actId="478"/>
        <pc:sldMkLst>
          <pc:docMk/>
          <pc:sldMk cId="2443203623" sldId="289"/>
        </pc:sldMkLst>
      </pc:sldChg>
      <pc:sldChg chg="delSp modSp mod">
        <pc:chgData name="Grud, Kristoffer Helgesen" userId="82c6b224-7db6-42fe-8a68-2da69aada799" providerId="ADAL" clId="{5A95681B-D4C3-4D0A-9E7B-0CFDBE9DC586}" dt="2026-02-26T15:02:18.880" v="25" actId="313"/>
        <pc:sldMkLst>
          <pc:docMk/>
          <pc:sldMk cId="3378441738" sldId="329"/>
        </pc:sldMkLst>
        <pc:spChg chg="mod">
          <ac:chgData name="Grud, Kristoffer Helgesen" userId="82c6b224-7db6-42fe-8a68-2da69aada799" providerId="ADAL" clId="{5A95681B-D4C3-4D0A-9E7B-0CFDBE9DC586}" dt="2026-02-26T15:02:18.880" v="25" actId="313"/>
          <ac:spMkLst>
            <pc:docMk/>
            <pc:sldMk cId="3378441738" sldId="329"/>
            <ac:spMk id="2" creationId="{FB04C721-3989-C579-BD90-25DF864D8786}"/>
          </ac:spMkLst>
        </pc:spChg>
      </pc:sldChg>
      <pc:sldChg chg="modSp mod">
        <pc:chgData name="Grud, Kristoffer Helgesen" userId="82c6b224-7db6-42fe-8a68-2da69aada799" providerId="ADAL" clId="{5A95681B-D4C3-4D0A-9E7B-0CFDBE9DC586}" dt="2026-02-27T09:14:15.003" v="35" actId="20577"/>
        <pc:sldMkLst>
          <pc:docMk/>
          <pc:sldMk cId="836242694" sldId="330"/>
        </pc:sldMkLst>
        <pc:spChg chg="mod">
          <ac:chgData name="Grud, Kristoffer Helgesen" userId="82c6b224-7db6-42fe-8a68-2da69aada799" providerId="ADAL" clId="{5A95681B-D4C3-4D0A-9E7B-0CFDBE9DC586}" dt="2026-02-27T09:14:15.003" v="35" actId="20577"/>
          <ac:spMkLst>
            <pc:docMk/>
            <pc:sldMk cId="836242694" sldId="330"/>
            <ac:spMk id="19" creationId="{4F111544-1D20-60F1-BB1A-DC48CF9967CE}"/>
          </ac:spMkLst>
        </pc:spChg>
        <pc:spChg chg="mod">
          <ac:chgData name="Grud, Kristoffer Helgesen" userId="82c6b224-7db6-42fe-8a68-2da69aada799" providerId="ADAL" clId="{5A95681B-D4C3-4D0A-9E7B-0CFDBE9DC586}" dt="2026-02-26T15:02:38.667" v="26" actId="1076"/>
          <ac:spMkLst>
            <pc:docMk/>
            <pc:sldMk cId="836242694" sldId="330"/>
            <ac:spMk id="29" creationId="{E83B60E2-6388-198D-5CDB-EE45E0754912}"/>
          </ac:spMkLst>
        </pc:spChg>
      </pc:sldChg>
      <pc:sldChg chg="addSp delSp modSp mod">
        <pc:chgData name="Grud, Kristoffer Helgesen" userId="82c6b224-7db6-42fe-8a68-2da69aada799" providerId="ADAL" clId="{5A95681B-D4C3-4D0A-9E7B-0CFDBE9DC586}" dt="2026-02-27T13:45:00.375" v="545" actId="255"/>
        <pc:sldMkLst>
          <pc:docMk/>
          <pc:sldMk cId="164471560" sldId="331"/>
        </pc:sldMkLst>
        <pc:spChg chg="add mod">
          <ac:chgData name="Grud, Kristoffer Helgesen" userId="82c6b224-7db6-42fe-8a68-2da69aada799" providerId="ADAL" clId="{5A95681B-D4C3-4D0A-9E7B-0CFDBE9DC586}" dt="2026-02-27T13:44:54.768" v="544" actId="255"/>
          <ac:spMkLst>
            <pc:docMk/>
            <pc:sldMk cId="164471560" sldId="331"/>
            <ac:spMk id="2" creationId="{4675FF90-0632-AE8E-8BEF-B666FBDCF421}"/>
          </ac:spMkLst>
        </pc:spChg>
        <pc:spChg chg="mod">
          <ac:chgData name="Grud, Kristoffer Helgesen" userId="82c6b224-7db6-42fe-8a68-2da69aada799" providerId="ADAL" clId="{5A95681B-D4C3-4D0A-9E7B-0CFDBE9DC586}" dt="2026-02-27T13:16:42.038" v="491" actId="14100"/>
          <ac:spMkLst>
            <pc:docMk/>
            <pc:sldMk cId="164471560" sldId="331"/>
            <ac:spMk id="3" creationId="{5E3483A8-9C53-575E-44C5-D87F38AB6637}"/>
          </ac:spMkLst>
        </pc:spChg>
        <pc:spChg chg="add mod">
          <ac:chgData name="Grud, Kristoffer Helgesen" userId="82c6b224-7db6-42fe-8a68-2da69aada799" providerId="ADAL" clId="{5A95681B-D4C3-4D0A-9E7B-0CFDBE9DC586}" dt="2026-02-27T13:45:00.375" v="545" actId="255"/>
          <ac:spMkLst>
            <pc:docMk/>
            <pc:sldMk cId="164471560" sldId="331"/>
            <ac:spMk id="4" creationId="{C0CB4AB6-48A1-3ABB-7A85-7AA3231DC1C7}"/>
          </ac:spMkLst>
        </pc:spChg>
      </pc:sldChg>
      <pc:sldChg chg="addSp delSp modSp mod">
        <pc:chgData name="Grud, Kristoffer Helgesen" userId="82c6b224-7db6-42fe-8a68-2da69aada799" providerId="ADAL" clId="{5A95681B-D4C3-4D0A-9E7B-0CFDBE9DC586}" dt="2026-02-27T13:45:22.312" v="549" actId="1076"/>
        <pc:sldMkLst>
          <pc:docMk/>
          <pc:sldMk cId="2056697735" sldId="332"/>
        </pc:sldMkLst>
        <pc:spChg chg="add mod">
          <ac:chgData name="Grud, Kristoffer Helgesen" userId="82c6b224-7db6-42fe-8a68-2da69aada799" providerId="ADAL" clId="{5A95681B-D4C3-4D0A-9E7B-0CFDBE9DC586}" dt="2026-02-27T13:45:07.508" v="546"/>
          <ac:spMkLst>
            <pc:docMk/>
            <pc:sldMk cId="2056697735" sldId="332"/>
            <ac:spMk id="2" creationId="{ABB23CB5-9CB7-936D-00A9-496170C05591}"/>
          </ac:spMkLst>
        </pc:spChg>
        <pc:spChg chg="add mod">
          <ac:chgData name="Grud, Kristoffer Helgesen" userId="82c6b224-7db6-42fe-8a68-2da69aada799" providerId="ADAL" clId="{5A95681B-D4C3-4D0A-9E7B-0CFDBE9DC586}" dt="2026-02-27T13:45:22.312" v="549" actId="1076"/>
          <ac:spMkLst>
            <pc:docMk/>
            <pc:sldMk cId="2056697735" sldId="332"/>
            <ac:spMk id="4" creationId="{F024DCDB-CA41-8FB1-E7D1-506B0E94FEA4}"/>
          </ac:spMkLst>
        </pc:spChg>
      </pc:sldChg>
      <pc:sldChg chg="addSp delSp modSp mod modCm">
        <pc:chgData name="Grud, Kristoffer Helgesen" userId="82c6b224-7db6-42fe-8a68-2da69aada799" providerId="ADAL" clId="{5A95681B-D4C3-4D0A-9E7B-0CFDBE9DC586}" dt="2026-03-04T13:42:16.930" v="550" actId="20577"/>
        <pc:sldMkLst>
          <pc:docMk/>
          <pc:sldMk cId="1070649783" sldId="333"/>
        </pc:sldMkLst>
        <pc:spChg chg="add mod">
          <ac:chgData name="Grud, Kristoffer Helgesen" userId="82c6b224-7db6-42fe-8a68-2da69aada799" providerId="ADAL" clId="{5A95681B-D4C3-4D0A-9E7B-0CFDBE9DC586}" dt="2026-02-27T13:45:14.736" v="548" actId="1076"/>
          <ac:spMkLst>
            <pc:docMk/>
            <pc:sldMk cId="1070649783" sldId="333"/>
            <ac:spMk id="2" creationId="{20FFE814-2B02-B44A-1E4D-6E358322F05D}"/>
          </ac:spMkLst>
        </pc:spChg>
        <pc:spChg chg="mod">
          <ac:chgData name="Grud, Kristoffer Helgesen" userId="82c6b224-7db6-42fe-8a68-2da69aada799" providerId="ADAL" clId="{5A95681B-D4C3-4D0A-9E7B-0CFDBE9DC586}" dt="2026-03-04T13:42:16.930" v="550" actId="20577"/>
          <ac:spMkLst>
            <pc:docMk/>
            <pc:sldMk cId="1070649783" sldId="333"/>
            <ac:spMk id="3" creationId="{AEFDADDA-35F7-F13B-513E-98965654690D}"/>
          </ac:spMkLst>
        </pc:spChg>
        <pc:spChg chg="add mod">
          <ac:chgData name="Grud, Kristoffer Helgesen" userId="82c6b224-7db6-42fe-8a68-2da69aada799" providerId="ADAL" clId="{5A95681B-D4C3-4D0A-9E7B-0CFDBE9DC586}" dt="2026-02-27T13:45:14.736" v="548" actId="1076"/>
          <ac:spMkLst>
            <pc:docMk/>
            <pc:sldMk cId="1070649783" sldId="333"/>
            <ac:spMk id="4" creationId="{50C75889-F554-9A15-283B-4F4F5958954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rud, Kristoffer Helgesen" userId="82c6b224-7db6-42fe-8a68-2da69aada799" providerId="ADAL" clId="{5A95681B-D4C3-4D0A-9E7B-0CFDBE9DC586}" dt="2026-02-27T09:53:32.156" v="44" actId="20577"/>
              <pc2:cmMkLst xmlns:pc2="http://schemas.microsoft.com/office/powerpoint/2019/9/main/command">
                <pc:docMk/>
                <pc:sldMk cId="1070649783" sldId="333"/>
                <pc2:cmMk id="{2F32A652-1EC2-4742-9193-FC50AE2043E3}"/>
              </pc2:cmMkLst>
            </pc226:cmChg>
          </p:ext>
        </pc:extLst>
      </pc:sldChg>
      <pc:sldChg chg="delSp modSp mod modCm">
        <pc:chgData name="Grud, Kristoffer Helgesen" userId="82c6b224-7db6-42fe-8a68-2da69aada799" providerId="ADAL" clId="{5A95681B-D4C3-4D0A-9E7B-0CFDBE9DC586}" dt="2026-02-27T12:56:44.762" v="430" actId="20577"/>
        <pc:sldMkLst>
          <pc:docMk/>
          <pc:sldMk cId="1691661020" sldId="334"/>
        </pc:sldMkLst>
        <pc:spChg chg="mod">
          <ac:chgData name="Grud, Kristoffer Helgesen" userId="82c6b224-7db6-42fe-8a68-2da69aada799" providerId="ADAL" clId="{5A95681B-D4C3-4D0A-9E7B-0CFDBE9DC586}" dt="2026-02-27T12:56:44.762" v="430" actId="20577"/>
          <ac:spMkLst>
            <pc:docMk/>
            <pc:sldMk cId="1691661020" sldId="334"/>
            <ac:spMk id="2" creationId="{F67EF86C-8DE0-D631-A679-762D4B18E09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rud, Kristoffer Helgesen" userId="82c6b224-7db6-42fe-8a68-2da69aada799" providerId="ADAL" clId="{5A95681B-D4C3-4D0A-9E7B-0CFDBE9DC586}" dt="2026-02-27T12:56:44.762" v="430" actId="20577"/>
              <pc2:cmMkLst xmlns:pc2="http://schemas.microsoft.com/office/powerpoint/2019/9/main/command">
                <pc:docMk/>
                <pc:sldMk cId="1691661020" sldId="334"/>
                <pc2:cmMk id="{44ECAEB1-8A07-48F2-BD34-B5A20AFA2365}"/>
              </pc2:cmMkLst>
            </pc226:cmChg>
          </p:ext>
        </pc:extLst>
      </pc:sldChg>
      <pc:sldChg chg="delSp mod ord">
        <pc:chgData name="Grud, Kristoffer Helgesen" userId="82c6b224-7db6-42fe-8a68-2da69aada799" providerId="ADAL" clId="{5A95681B-D4C3-4D0A-9E7B-0CFDBE9DC586}" dt="2026-02-26T15:03:23.228" v="31"/>
        <pc:sldMkLst>
          <pc:docMk/>
          <pc:sldMk cId="1369817258" sldId="335"/>
        </pc:sldMkLst>
      </pc:sldChg>
      <pc:sldChg chg="delSp mod">
        <pc:chgData name="Grud, Kristoffer Helgesen" userId="82c6b224-7db6-42fe-8a68-2da69aada799" providerId="ADAL" clId="{5A95681B-D4C3-4D0A-9E7B-0CFDBE9DC586}" dt="2026-02-26T14:45:05.756" v="11" actId="478"/>
        <pc:sldMkLst>
          <pc:docMk/>
          <pc:sldMk cId="1631856259" sldId="336"/>
        </pc:sldMkLst>
      </pc:sldChg>
      <pc:sldChg chg="delSp mod">
        <pc:chgData name="Grud, Kristoffer Helgesen" userId="82c6b224-7db6-42fe-8a68-2da69aada799" providerId="ADAL" clId="{5A95681B-D4C3-4D0A-9E7B-0CFDBE9DC586}" dt="2026-02-26T14:45:08.711" v="12" actId="478"/>
        <pc:sldMkLst>
          <pc:docMk/>
          <pc:sldMk cId="1074135981" sldId="337"/>
        </pc:sldMkLst>
      </pc:sldChg>
      <pc:sldChg chg="delSp modSp mod">
        <pc:chgData name="Grud, Kristoffer Helgesen" userId="82c6b224-7db6-42fe-8a68-2da69aada799" providerId="ADAL" clId="{5A95681B-D4C3-4D0A-9E7B-0CFDBE9DC586}" dt="2026-02-27T12:58:14.746" v="490" actId="6549"/>
        <pc:sldMkLst>
          <pc:docMk/>
          <pc:sldMk cId="1777033179" sldId="338"/>
        </pc:sldMkLst>
        <pc:spChg chg="mod">
          <ac:chgData name="Grud, Kristoffer Helgesen" userId="82c6b224-7db6-42fe-8a68-2da69aada799" providerId="ADAL" clId="{5A95681B-D4C3-4D0A-9E7B-0CFDBE9DC586}" dt="2026-02-27T12:58:14.746" v="490" actId="6549"/>
          <ac:spMkLst>
            <pc:docMk/>
            <pc:sldMk cId="1777033179" sldId="338"/>
            <ac:spMk id="2" creationId="{D7BC9F19-7729-4F3B-495F-54AB0E149B7B}"/>
          </ac:spMkLst>
        </pc:spChg>
      </pc:sldChg>
      <pc:sldChg chg="delSp modSp mod">
        <pc:chgData name="Grud, Kristoffer Helgesen" userId="82c6b224-7db6-42fe-8a68-2da69aada799" providerId="ADAL" clId="{5A95681B-D4C3-4D0A-9E7B-0CFDBE9DC586}" dt="2026-02-27T12:57:43.089" v="431" actId="313"/>
        <pc:sldMkLst>
          <pc:docMk/>
          <pc:sldMk cId="3344477656" sldId="339"/>
        </pc:sldMkLst>
        <pc:spChg chg="mod">
          <ac:chgData name="Grud, Kristoffer Helgesen" userId="82c6b224-7db6-42fe-8a68-2da69aada799" providerId="ADAL" clId="{5A95681B-D4C3-4D0A-9E7B-0CFDBE9DC586}" dt="2026-02-27T12:57:43.089" v="431" actId="313"/>
          <ac:spMkLst>
            <pc:docMk/>
            <pc:sldMk cId="3344477656" sldId="339"/>
            <ac:spMk id="2" creationId="{46464120-6C3C-837C-0E59-6B85FB061502}"/>
          </ac:spMkLst>
        </pc:spChg>
        <pc:picChg chg="mod">
          <ac:chgData name="Grud, Kristoffer Helgesen" userId="82c6b224-7db6-42fe-8a68-2da69aada799" providerId="ADAL" clId="{5A95681B-D4C3-4D0A-9E7B-0CFDBE9DC586}" dt="2026-02-27T12:53:28.493" v="426" actId="1076"/>
          <ac:picMkLst>
            <pc:docMk/>
            <pc:sldMk cId="3344477656" sldId="339"/>
            <ac:picMk id="5" creationId="{84990A41-78BC-207C-13E6-FD64C6B8A2B9}"/>
          </ac:picMkLst>
        </pc:picChg>
      </pc:sldChg>
      <pc:sldChg chg="delSp mod">
        <pc:chgData name="Grud, Kristoffer Helgesen" userId="82c6b224-7db6-42fe-8a68-2da69aada799" providerId="ADAL" clId="{5A95681B-D4C3-4D0A-9E7B-0CFDBE9DC586}" dt="2026-02-26T14:44:42.761" v="5" actId="478"/>
        <pc:sldMkLst>
          <pc:docMk/>
          <pc:sldMk cId="1999037239" sldId="340"/>
        </pc:sldMkLst>
      </pc:sldChg>
      <pc:sldChg chg="modSp mod">
        <pc:chgData name="Grud, Kristoffer Helgesen" userId="82c6b224-7db6-42fe-8a68-2da69aada799" providerId="ADAL" clId="{5A95681B-D4C3-4D0A-9E7B-0CFDBE9DC586}" dt="2026-02-27T12:56:04.198" v="428" actId="1076"/>
        <pc:sldMkLst>
          <pc:docMk/>
          <pc:sldMk cId="3452042262" sldId="342"/>
        </pc:sldMkLst>
        <pc:picChg chg="mod">
          <ac:chgData name="Grud, Kristoffer Helgesen" userId="82c6b224-7db6-42fe-8a68-2da69aada799" providerId="ADAL" clId="{5A95681B-D4C3-4D0A-9E7B-0CFDBE9DC586}" dt="2026-02-26T15:03:01.858" v="28" actId="1076"/>
          <ac:picMkLst>
            <pc:docMk/>
            <pc:sldMk cId="3452042262" sldId="342"/>
            <ac:picMk id="6" creationId="{4F74741E-2069-C095-F470-E6FE9A163C9F}"/>
          </ac:picMkLst>
        </pc:picChg>
        <pc:picChg chg="mod">
          <ac:chgData name="Grud, Kristoffer Helgesen" userId="82c6b224-7db6-42fe-8a68-2da69aada799" providerId="ADAL" clId="{5A95681B-D4C3-4D0A-9E7B-0CFDBE9DC586}" dt="2026-02-26T15:03:03.566" v="29" actId="1076"/>
          <ac:picMkLst>
            <pc:docMk/>
            <pc:sldMk cId="3452042262" sldId="342"/>
            <ac:picMk id="8" creationId="{0C255659-CE43-0269-DABE-1D8191A60AFE}"/>
          </ac:picMkLst>
        </pc:picChg>
        <pc:picChg chg="mod">
          <ac:chgData name="Grud, Kristoffer Helgesen" userId="82c6b224-7db6-42fe-8a68-2da69aada799" providerId="ADAL" clId="{5A95681B-D4C3-4D0A-9E7B-0CFDBE9DC586}" dt="2026-02-27T12:56:04.198" v="428" actId="1076"/>
          <ac:picMkLst>
            <pc:docMk/>
            <pc:sldMk cId="3452042262" sldId="342"/>
            <ac:picMk id="10" creationId="{1D33A518-B998-3DD3-B2C5-E3F84DEC3941}"/>
          </ac:picMkLst>
        </pc:picChg>
      </pc:sldChg>
      <pc:sldChg chg="modSp new mod">
        <pc:chgData name="Grud, Kristoffer Helgesen" userId="82c6b224-7db6-42fe-8a68-2da69aada799" providerId="ADAL" clId="{5A95681B-D4C3-4D0A-9E7B-0CFDBE9DC586}" dt="2026-02-27T13:43:53.097" v="496" actId="208"/>
        <pc:sldMkLst>
          <pc:docMk/>
          <pc:sldMk cId="2442045680" sldId="345"/>
        </pc:sldMkLst>
        <pc:spChg chg="mod">
          <ac:chgData name="Grud, Kristoffer Helgesen" userId="82c6b224-7db6-42fe-8a68-2da69aada799" providerId="ADAL" clId="{5A95681B-D4C3-4D0A-9E7B-0CFDBE9DC586}" dt="2026-02-27T09:56:24.209" v="68" actId="20577"/>
          <ac:spMkLst>
            <pc:docMk/>
            <pc:sldMk cId="2442045680" sldId="345"/>
            <ac:spMk id="3" creationId="{7E85852D-85EB-EDA0-3222-2697CDDEA3AD}"/>
          </ac:spMkLst>
        </pc:spChg>
        <pc:picChg chg="mod">
          <ac:chgData name="Grud, Kristoffer Helgesen" userId="82c6b224-7db6-42fe-8a68-2da69aada799" providerId="ADAL" clId="{5A95681B-D4C3-4D0A-9E7B-0CFDBE9DC586}" dt="2026-02-27T13:43:49.782" v="494" actId="208"/>
          <ac:picMkLst>
            <pc:docMk/>
            <pc:sldMk cId="2442045680" sldId="345"/>
            <ac:picMk id="6" creationId="{65D2A9AB-454C-3ECC-831E-3A3C41EB406D}"/>
          </ac:picMkLst>
        </pc:picChg>
        <pc:picChg chg="mod">
          <ac:chgData name="Grud, Kristoffer Helgesen" userId="82c6b224-7db6-42fe-8a68-2da69aada799" providerId="ADAL" clId="{5A95681B-D4C3-4D0A-9E7B-0CFDBE9DC586}" dt="2026-02-27T13:43:51.272" v="495" actId="208"/>
          <ac:picMkLst>
            <pc:docMk/>
            <pc:sldMk cId="2442045680" sldId="345"/>
            <ac:picMk id="12" creationId="{6F4A07EB-D2F3-5018-6B06-EC299409BFAA}"/>
          </ac:picMkLst>
        </pc:picChg>
        <pc:picChg chg="mod">
          <ac:chgData name="Grud, Kristoffer Helgesen" userId="82c6b224-7db6-42fe-8a68-2da69aada799" providerId="ADAL" clId="{5A95681B-D4C3-4D0A-9E7B-0CFDBE9DC586}" dt="2026-02-27T13:43:53.097" v="496" actId="208"/>
          <ac:picMkLst>
            <pc:docMk/>
            <pc:sldMk cId="2442045680" sldId="345"/>
            <ac:picMk id="14" creationId="{FF134143-8271-CC6E-88CE-2B0BAB609E2C}"/>
          </ac:picMkLst>
        </pc:picChg>
      </pc:sldChg>
      <pc:sldChg chg="modSp mod">
        <pc:chgData name="Grud, Kristoffer Helgesen" userId="82c6b224-7db6-42fe-8a68-2da69aada799" providerId="ADAL" clId="{5A95681B-D4C3-4D0A-9E7B-0CFDBE9DC586}" dt="2026-02-27T13:44:02.739" v="498" actId="208"/>
        <pc:sldMkLst>
          <pc:docMk/>
          <pc:sldMk cId="2097239322" sldId="346"/>
        </pc:sldMkLst>
        <pc:picChg chg="mod">
          <ac:chgData name="Grud, Kristoffer Helgesen" userId="82c6b224-7db6-42fe-8a68-2da69aada799" providerId="ADAL" clId="{5A95681B-D4C3-4D0A-9E7B-0CFDBE9DC586}" dt="2026-02-27T13:44:00.753" v="497" actId="208"/>
          <ac:picMkLst>
            <pc:docMk/>
            <pc:sldMk cId="2097239322" sldId="346"/>
            <ac:picMk id="4" creationId="{EE9569B8-80ED-E1CF-9CA0-A8EFD52A4CCA}"/>
          </ac:picMkLst>
        </pc:picChg>
        <pc:picChg chg="mod">
          <ac:chgData name="Grud, Kristoffer Helgesen" userId="82c6b224-7db6-42fe-8a68-2da69aada799" providerId="ADAL" clId="{5A95681B-D4C3-4D0A-9E7B-0CFDBE9DC586}" dt="2026-02-27T13:44:02.739" v="498" actId="208"/>
          <ac:picMkLst>
            <pc:docMk/>
            <pc:sldMk cId="2097239322" sldId="346"/>
            <ac:picMk id="11" creationId="{C89429AF-FAA0-733B-D0AA-342183D8BA63}"/>
          </ac:picMkLst>
        </pc:picChg>
      </pc:sldChg>
    </pc:docChg>
  </pc:docChgLst>
  <pc:docChgLst>
    <pc:chgData name="Fausa, Oddhild" userId="S::oddhild.fausa@wsp.com::de9fb20b-ab29-4b3d-944b-94b73ef02497" providerId="AD" clId="Web-{FF1B7BA7-0297-5FA3-A3F8-BDE9BC9B2AD3}"/>
    <pc:docChg chg="modSld">
      <pc:chgData name="Fausa, Oddhild" userId="S::oddhild.fausa@wsp.com::de9fb20b-ab29-4b3d-944b-94b73ef02497" providerId="AD" clId="Web-{FF1B7BA7-0297-5FA3-A3F8-BDE9BC9B2AD3}" dt="2026-02-26T15:08:37.551" v="15" actId="1076"/>
      <pc:docMkLst>
        <pc:docMk/>
      </pc:docMkLst>
      <pc:sldChg chg="modSp">
        <pc:chgData name="Fausa, Oddhild" userId="S::oddhild.fausa@wsp.com::de9fb20b-ab29-4b3d-944b-94b73ef02497" providerId="AD" clId="Web-{FF1B7BA7-0297-5FA3-A3F8-BDE9BC9B2AD3}" dt="2026-02-26T15:08:37.551" v="15" actId="1076"/>
        <pc:sldMkLst>
          <pc:docMk/>
          <pc:sldMk cId="1691661020" sldId="334"/>
        </pc:sldMkLst>
        <pc:spChg chg="mod">
          <ac:chgData name="Fausa, Oddhild" userId="S::oddhild.fausa@wsp.com::de9fb20b-ab29-4b3d-944b-94b73ef02497" providerId="AD" clId="Web-{FF1B7BA7-0297-5FA3-A3F8-BDE9BC9B2AD3}" dt="2026-02-26T15:08:37.551" v="15" actId="1076"/>
          <ac:spMkLst>
            <pc:docMk/>
            <pc:sldMk cId="1691661020" sldId="334"/>
            <ac:spMk id="2" creationId="{F67EF86C-8DE0-D631-A679-762D4B18E098}"/>
          </ac:spMkLst>
        </pc:spChg>
        <pc:spChg chg="mod">
          <ac:chgData name="Fausa, Oddhild" userId="S::oddhild.fausa@wsp.com::de9fb20b-ab29-4b3d-944b-94b73ef02497" providerId="AD" clId="Web-{FF1B7BA7-0297-5FA3-A3F8-BDE9BC9B2AD3}" dt="2026-02-26T15:08:31.410" v="14" actId="1076"/>
          <ac:spMkLst>
            <pc:docMk/>
            <pc:sldMk cId="1691661020" sldId="334"/>
            <ac:spMk id="3" creationId="{D735E801-AA80-533F-12B4-B7B5446D20EB}"/>
          </ac:spMkLst>
        </pc:spChg>
      </pc:sldChg>
      <pc:sldChg chg="modSp">
        <pc:chgData name="Fausa, Oddhild" userId="S::oddhild.fausa@wsp.com::de9fb20b-ab29-4b3d-944b-94b73ef02497" providerId="AD" clId="Web-{FF1B7BA7-0297-5FA3-A3F8-BDE9BC9B2AD3}" dt="2026-02-26T15:08:02.582" v="12" actId="1076"/>
        <pc:sldMkLst>
          <pc:docMk/>
          <pc:sldMk cId="667920848" sldId="344"/>
        </pc:sldMkLst>
        <pc:spChg chg="mod">
          <ac:chgData name="Fausa, Oddhild" userId="S::oddhild.fausa@wsp.com::de9fb20b-ab29-4b3d-944b-94b73ef02497" providerId="AD" clId="Web-{FF1B7BA7-0297-5FA3-A3F8-BDE9BC9B2AD3}" dt="2026-02-26T15:08:02.582" v="12" actId="1076"/>
          <ac:spMkLst>
            <pc:docMk/>
            <pc:sldMk cId="667920848" sldId="344"/>
            <ac:spMk id="2" creationId="{63C9F627-1E3F-57A1-540B-2890C98D63BC}"/>
          </ac:spMkLst>
        </pc:spChg>
      </pc:sldChg>
    </pc:docChg>
  </pc:docChgLst>
</pc:chgInfo>
</file>

<file path=ppt/comments/modernComment_151_400603A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2710876-26A2-47BD-84DF-E296FFBF423E}" authorId="{64E9AAD0-71A9-16DC-8F6F-39A5B91AA522}" created="2026-02-26T14:17:27.39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074135981" sldId="337"/>
      <ac:spMk id="3" creationId="{B1A81657-110E-3494-3FE7-0E82F1E83DBF}"/>
      <ac:txMk cp="0" len="14">
        <ac:context len="55" hash="153555278"/>
      </ac:txMk>
    </ac:txMkLst>
    <p188:pos x="2768895" y="265373"/>
    <p188:txBody>
      <a:bodyPr/>
      <a:lstStyle/>
      <a:p>
        <a:r>
          <a:rPr lang="nb-NO"/>
          <a:t>Riktig ord?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D728C-49AD-4D69-BB5D-3B31897CD2A8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E9193-B337-4E1F-A788-4C0EEA4B41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726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CF385-4583-448F-8705-34129DF5B2C4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B2A13-6495-4AD3-9924-78B841E577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884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: Title + 2 Images v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5D0A4D8-26FE-934D-B2CF-D19103D592A8}"/>
              </a:ext>
            </a:extLst>
          </p:cNvPr>
          <p:cNvSpPr/>
          <p:nvPr userDrawn="1"/>
        </p:nvSpPr>
        <p:spPr>
          <a:xfrm>
            <a:off x="373380" y="765174"/>
            <a:ext cx="922020" cy="60800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" pitchFamily="2" charset="77"/>
            </a:endParaRPr>
          </a:p>
        </p:txBody>
      </p:sp>
      <p:sp>
        <p:nvSpPr>
          <p:cNvPr id="8" name="Picture Placeholder 29">
            <a:extLst>
              <a:ext uri="{FF2B5EF4-FFF2-40B4-BE49-F238E27FC236}">
                <a16:creationId xmlns:a16="http://schemas.microsoft.com/office/drawing/2014/main" id="{11903149-E037-C443-952F-3BF3D57207F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0" y="12806"/>
            <a:ext cx="12192000" cy="7111387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noProof="0" dirty="0"/>
              <a:t>Insert hero image here</a:t>
            </a:r>
          </a:p>
        </p:txBody>
      </p:sp>
      <p:sp>
        <p:nvSpPr>
          <p:cNvPr id="7" name="Picture Placeholder 29">
            <a:extLst>
              <a:ext uri="{FF2B5EF4-FFF2-40B4-BE49-F238E27FC236}">
                <a16:creationId xmlns:a16="http://schemas.microsoft.com/office/drawing/2014/main" id="{CE11DECB-288A-BE4A-A7F7-2A53FA7A687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096000" y="2106079"/>
            <a:ext cx="6096000" cy="4751921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noProof="0" dirty="0"/>
              <a:t>Insert hero image here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82F97C3-0F67-D44A-A77C-3D685FF307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825" y="2120486"/>
            <a:ext cx="4051209" cy="2818459"/>
          </a:xfrm>
        </p:spPr>
        <p:txBody>
          <a:bodyPr anchor="t">
            <a:normAutofit/>
          </a:bodyPr>
          <a:lstStyle>
            <a:lvl1pPr>
              <a:defRPr sz="44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CA" dirty="0"/>
              <a:t>Insert </a:t>
            </a:r>
            <a:r>
              <a:rPr lang="fr-CA" dirty="0" err="1"/>
              <a:t>presentation</a:t>
            </a:r>
            <a:r>
              <a:rPr lang="fr-CA" dirty="0"/>
              <a:t> </a:t>
            </a:r>
            <a:r>
              <a:rPr lang="fr-CA" dirty="0" err="1"/>
              <a:t>title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fr-FR" dirty="0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541DC31D-9F3A-904E-82ED-23F4A3AC05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4488" b="45876"/>
          <a:stretch/>
        </p:blipFill>
        <p:spPr>
          <a:xfrm>
            <a:off x="7644456" y="0"/>
            <a:ext cx="4547544" cy="2106079"/>
          </a:xfrm>
          <a:prstGeom prst="rect">
            <a:avLst/>
          </a:prstGeom>
        </p:spPr>
      </p:pic>
      <p:sp>
        <p:nvSpPr>
          <p:cNvPr id="16" name="Sous-titre 2">
            <a:extLst>
              <a:ext uri="{FF2B5EF4-FFF2-40B4-BE49-F238E27FC236}">
                <a16:creationId xmlns:a16="http://schemas.microsoft.com/office/drawing/2014/main" id="{E8A38392-795E-D840-BD2D-E077C72164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4798" y="5144015"/>
            <a:ext cx="4051236" cy="948810"/>
          </a:xfrm>
          <a:prstGeom prst="rect">
            <a:avLst/>
          </a:prstGeom>
        </p:spPr>
        <p:txBody>
          <a:bodyPr lIns="9000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TIXGeneral-Regular" pitchFamily="2" charset="2"/>
              <a:buNone/>
              <a:tabLst/>
              <a:defRPr lang="fr-CA" sz="1400" b="0" i="0" smtClean="0">
                <a:effectLst/>
                <a:latin typeface="Gentium Basic" panose="0200050306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dirty="0"/>
              <a:t>Insert </a:t>
            </a:r>
            <a:r>
              <a:rPr lang="fr-CA" dirty="0" err="1"/>
              <a:t>sub-title</a:t>
            </a:r>
            <a:r>
              <a:rPr lang="fr-CA" dirty="0"/>
              <a:t> and/or speakers </a:t>
            </a:r>
            <a:r>
              <a:rPr lang="fr-CA" dirty="0" err="1"/>
              <a:t>here</a:t>
            </a:r>
            <a:endParaRPr lang="fr-FR" dirty="0"/>
          </a:p>
        </p:txBody>
      </p:sp>
      <p:sp>
        <p:nvSpPr>
          <p:cNvPr id="9" name="Espace réservé de la date 20">
            <a:extLst>
              <a:ext uri="{FF2B5EF4-FFF2-40B4-BE49-F238E27FC236}">
                <a16:creationId xmlns:a16="http://schemas.microsoft.com/office/drawing/2014/main" id="{9F04BAC4-8BE3-E347-8926-ECCBB391CF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74825" y="6103886"/>
            <a:ext cx="4051209" cy="312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latin typeface="Gentium Basic" panose="02000503060000020004" pitchFamily="2" charset="77"/>
              </a:defRPr>
            </a:lvl1pPr>
          </a:lstStyle>
          <a:p>
            <a:r>
              <a:rPr lang="fr-CA" dirty="0">
                <a:latin typeface="Gentium Basic" panose="02000503060000020004" pitchFamily="2" charset="77"/>
              </a:rPr>
              <a:t>YYYY/MM/DD</a:t>
            </a:r>
            <a:endParaRPr lang="fr-FR" dirty="0">
              <a:latin typeface="Gentium Basic" panose="02000503060000020004" pitchFamily="2" charset="77"/>
            </a:endParaRP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53D796B8-4B7A-854B-8D56-A76217C1769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7056" y="315724"/>
            <a:ext cx="550409" cy="26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14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7" grpId="0" animBg="1"/>
      <p:bldP spid="7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74825" y="1233488"/>
            <a:ext cx="4068611" cy="863600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CA" dirty="0"/>
              <a:t>Insert slide title here</a:t>
            </a:r>
            <a:endParaRPr lang="en-US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ADE54276-F1B0-144F-B43C-0076C18566CB}"/>
              </a:ext>
            </a:extLst>
          </p:cNvPr>
          <p:cNvCxnSpPr/>
          <p:nvPr userDrawn="1"/>
        </p:nvCxnSpPr>
        <p:spPr>
          <a:xfrm>
            <a:off x="1524000" y="0"/>
            <a:ext cx="0" cy="685800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Espace réservé du contenu 5">
            <a:extLst>
              <a:ext uri="{FF2B5EF4-FFF2-40B4-BE49-F238E27FC236}">
                <a16:creationId xmlns:a16="http://schemas.microsoft.com/office/drawing/2014/main" id="{B5ECB981-2C83-4445-94A1-7C94BA64E19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774825" y="3286126"/>
            <a:ext cx="4068607" cy="2806700"/>
          </a:xfrm>
        </p:spPr>
        <p:txBody>
          <a:bodyPr anchor="t"/>
          <a:lstStyle>
            <a:lvl1pPr marL="11113" indent="-11113">
              <a:lnSpc>
                <a:spcPct val="150000"/>
              </a:lnSpc>
              <a:buNone/>
              <a:tabLst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CA" dirty="0"/>
              <a:t>Insert slide content </a:t>
            </a:r>
            <a:r>
              <a:rPr lang="fr-CA" dirty="0" err="1"/>
              <a:t>here</a:t>
            </a:r>
            <a:endParaRPr lang="fr-FR" dirty="0"/>
          </a:p>
        </p:txBody>
      </p:sp>
      <p:sp>
        <p:nvSpPr>
          <p:cNvPr id="12" name="Espace réservé du contenu 5">
            <a:extLst>
              <a:ext uri="{FF2B5EF4-FFF2-40B4-BE49-F238E27FC236}">
                <a16:creationId xmlns:a16="http://schemas.microsoft.com/office/drawing/2014/main" id="{75F8C928-C01B-314F-A058-0D4CAC19A0D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096000" y="765176"/>
            <a:ext cx="4571999" cy="5327650"/>
          </a:xfrm>
        </p:spPr>
        <p:txBody>
          <a:bodyPr>
            <a:normAutofit/>
          </a:bodyPr>
          <a:lstStyle>
            <a:lvl1pPr marL="11113" indent="-11113">
              <a:buNone/>
              <a:tabLst/>
              <a:defRPr sz="16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CA" dirty="0"/>
              <a:t>Insert slide content </a:t>
            </a:r>
            <a:r>
              <a:rPr lang="fr-CA" dirty="0" err="1"/>
              <a:t>here</a:t>
            </a:r>
            <a:endParaRPr lang="fr-FR" dirty="0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0ABBDD3C-3F70-CA44-83AB-3DF8A66F11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86680" y="765567"/>
            <a:ext cx="911601" cy="233847"/>
          </a:xfrm>
          <a:prstGeom prst="rect">
            <a:avLst/>
          </a:prstGeom>
          <a:solidFill>
            <a:schemeClr val="tx1"/>
          </a:solidFill>
        </p:spPr>
        <p:txBody>
          <a:bodyPr wrap="square" lIns="90000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TIXGeneral-Regular" pitchFamily="2" charset="2"/>
              <a:buNone/>
              <a:tabLst/>
              <a:defRPr lang="fr-CA" sz="1000" b="0" i="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dirty="0"/>
              <a:t>Section </a:t>
            </a:r>
            <a:r>
              <a:rPr lang="fr-CA" dirty="0" err="1"/>
              <a:t>name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73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One Column + Small Im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74825" y="1238835"/>
            <a:ext cx="4317993" cy="85825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CA" dirty="0"/>
              <a:t>Insert slide title here</a:t>
            </a:r>
            <a:endParaRPr lang="en-US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8107465-DA36-9940-A5CD-7BE9F288A6E9}"/>
              </a:ext>
            </a:extLst>
          </p:cNvPr>
          <p:cNvCxnSpPr/>
          <p:nvPr userDrawn="1"/>
        </p:nvCxnSpPr>
        <p:spPr>
          <a:xfrm>
            <a:off x="1524000" y="0"/>
            <a:ext cx="0" cy="685800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Picture Placeholder 29">
            <a:extLst>
              <a:ext uri="{FF2B5EF4-FFF2-40B4-BE49-F238E27FC236}">
                <a16:creationId xmlns:a16="http://schemas.microsoft.com/office/drawing/2014/main" id="{FB8B6D72-E460-8E45-B41D-2904190EB2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43815" y="774699"/>
            <a:ext cx="4548184" cy="6083301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noProof="0" dirty="0"/>
              <a:t>Insert hero image here</a:t>
            </a:r>
          </a:p>
        </p:txBody>
      </p:sp>
      <p:sp>
        <p:nvSpPr>
          <p:cNvPr id="11" name="Espace réservé du contenu 5">
            <a:extLst>
              <a:ext uri="{FF2B5EF4-FFF2-40B4-BE49-F238E27FC236}">
                <a16:creationId xmlns:a16="http://schemas.microsoft.com/office/drawing/2014/main" id="{D4536752-7F81-AB4C-923E-4D75B574636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774825" y="3286125"/>
            <a:ext cx="4317993" cy="2806700"/>
          </a:xfrm>
        </p:spPr>
        <p:txBody>
          <a:bodyPr anchor="t"/>
          <a:lstStyle>
            <a:lvl1pPr marL="11113" indent="-11113">
              <a:lnSpc>
                <a:spcPct val="150000"/>
              </a:lnSpc>
              <a:buNone/>
              <a:tabLst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CA" dirty="0"/>
              <a:t>Insert slide content </a:t>
            </a:r>
            <a:r>
              <a:rPr lang="fr-CA" dirty="0" err="1"/>
              <a:t>here</a:t>
            </a:r>
            <a:endParaRPr lang="fr-FR" dirty="0"/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F5B8487B-77BB-AE43-8AA7-66122AAE66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86680" y="765567"/>
            <a:ext cx="911601" cy="233847"/>
          </a:xfrm>
          <a:prstGeom prst="rect">
            <a:avLst/>
          </a:prstGeom>
          <a:solidFill>
            <a:schemeClr val="tx1"/>
          </a:solidFill>
        </p:spPr>
        <p:txBody>
          <a:bodyPr wrap="square" lIns="90000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TIXGeneral-Regular" pitchFamily="2" charset="2"/>
              <a:buNone/>
              <a:tabLst/>
              <a:defRPr lang="fr-CA" sz="1000" b="0" i="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dirty="0"/>
              <a:t>Section </a:t>
            </a:r>
            <a:r>
              <a:rPr lang="fr-CA" dirty="0" err="1"/>
              <a:t>name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274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One Column +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74825" y="1233488"/>
            <a:ext cx="5868988" cy="863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CA" dirty="0"/>
              <a:t>Insert slide title here</a:t>
            </a:r>
            <a:endParaRPr lang="en-US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8107465-DA36-9940-A5CD-7BE9F288A6E9}"/>
              </a:ext>
            </a:extLst>
          </p:cNvPr>
          <p:cNvCxnSpPr/>
          <p:nvPr userDrawn="1"/>
        </p:nvCxnSpPr>
        <p:spPr>
          <a:xfrm>
            <a:off x="1524000" y="0"/>
            <a:ext cx="0" cy="685800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Picture Placeholder 29">
            <a:extLst>
              <a:ext uri="{FF2B5EF4-FFF2-40B4-BE49-F238E27FC236}">
                <a16:creationId xmlns:a16="http://schemas.microsoft.com/office/drawing/2014/main" id="{FB8B6D72-E460-8E45-B41D-2904190EB2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4002" y="765175"/>
            <a:ext cx="3047998" cy="6092825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noProof="0" dirty="0"/>
              <a:t>Insert hero image here</a:t>
            </a:r>
          </a:p>
        </p:txBody>
      </p:sp>
      <p:sp>
        <p:nvSpPr>
          <p:cNvPr id="10" name="Espace réservé du contenu 5">
            <a:extLst>
              <a:ext uri="{FF2B5EF4-FFF2-40B4-BE49-F238E27FC236}">
                <a16:creationId xmlns:a16="http://schemas.microsoft.com/office/drawing/2014/main" id="{9BF21FE6-BD4D-BA40-B273-BEE5A686673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774826" y="3284538"/>
            <a:ext cx="5868988" cy="2808288"/>
          </a:xfrm>
        </p:spPr>
        <p:txBody>
          <a:bodyPr anchor="t"/>
          <a:lstStyle>
            <a:lvl1pPr marL="11113" indent="-11113">
              <a:buNone/>
              <a:tabLst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CA" dirty="0"/>
              <a:t>Insert slide content </a:t>
            </a:r>
            <a:r>
              <a:rPr lang="fr-CA" dirty="0" err="1"/>
              <a:t>here</a:t>
            </a:r>
            <a:endParaRPr lang="fr-FR" dirty="0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8E83659B-BEDD-3441-ACE4-74D09021A5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86680" y="765567"/>
            <a:ext cx="911601" cy="233847"/>
          </a:xfrm>
          <a:prstGeom prst="rect">
            <a:avLst/>
          </a:prstGeom>
          <a:solidFill>
            <a:schemeClr val="tx1"/>
          </a:solidFill>
        </p:spPr>
        <p:txBody>
          <a:bodyPr wrap="square" lIns="90000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TIXGeneral-Regular" pitchFamily="2" charset="2"/>
              <a:buNone/>
              <a:tabLst/>
              <a:defRPr lang="fr-CA" sz="1000" b="0" i="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dirty="0"/>
              <a:t>Section </a:t>
            </a:r>
            <a:r>
              <a:rPr lang="fr-CA" dirty="0" err="1"/>
              <a:t>name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214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2 Columns +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74833" y="1233488"/>
            <a:ext cx="5868980" cy="863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CA" dirty="0"/>
              <a:t>Insert slide title here</a:t>
            </a:r>
            <a:endParaRPr lang="en-US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CD7DDED3-1DAE-8E49-971B-21E395DCFE10}"/>
              </a:ext>
            </a:extLst>
          </p:cNvPr>
          <p:cNvCxnSpPr/>
          <p:nvPr userDrawn="1"/>
        </p:nvCxnSpPr>
        <p:spPr>
          <a:xfrm>
            <a:off x="1524000" y="0"/>
            <a:ext cx="0" cy="685800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Espace réservé du contenu 5">
            <a:extLst>
              <a:ext uri="{FF2B5EF4-FFF2-40B4-BE49-F238E27FC236}">
                <a16:creationId xmlns:a16="http://schemas.microsoft.com/office/drawing/2014/main" id="{A7B7CCA2-57AA-0C45-B16A-843A62AE92F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774825" y="3284539"/>
            <a:ext cx="4250056" cy="2817056"/>
          </a:xfrm>
        </p:spPr>
        <p:txBody>
          <a:bodyPr anchor="t"/>
          <a:lstStyle>
            <a:lvl1pPr marL="11113" indent="-11113">
              <a:buNone/>
              <a:tabLst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CA" dirty="0"/>
              <a:t>Insert slide content </a:t>
            </a:r>
            <a:r>
              <a:rPr lang="fr-CA" dirty="0" err="1"/>
              <a:t>here</a:t>
            </a:r>
            <a:endParaRPr lang="fr-FR" dirty="0"/>
          </a:p>
        </p:txBody>
      </p:sp>
      <p:sp>
        <p:nvSpPr>
          <p:cNvPr id="9" name="Espace réservé du contenu 5">
            <a:extLst>
              <a:ext uri="{FF2B5EF4-FFF2-40B4-BE49-F238E27FC236}">
                <a16:creationId xmlns:a16="http://schemas.microsoft.com/office/drawing/2014/main" id="{48B7F111-0A58-2046-9EF2-BF4F50A0E9B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92240" y="3284539"/>
            <a:ext cx="4171793" cy="2817056"/>
          </a:xfrm>
        </p:spPr>
        <p:txBody>
          <a:bodyPr anchor="t"/>
          <a:lstStyle>
            <a:lvl1pPr marL="11113" indent="-11113">
              <a:buNone/>
              <a:tabLst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CA" dirty="0"/>
              <a:t>Insert slide content </a:t>
            </a:r>
            <a:r>
              <a:rPr lang="fr-CA" dirty="0" err="1"/>
              <a:t>here</a:t>
            </a:r>
            <a:endParaRPr lang="fr-FR" dirty="0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F2EB5BF2-FE63-5348-900B-44659AE157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86680" y="765567"/>
            <a:ext cx="911601" cy="233847"/>
          </a:xfrm>
          <a:prstGeom prst="rect">
            <a:avLst/>
          </a:prstGeom>
          <a:solidFill>
            <a:schemeClr val="tx1"/>
          </a:solidFill>
        </p:spPr>
        <p:txBody>
          <a:bodyPr wrap="square" lIns="90000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TIXGeneral-Regular" pitchFamily="2" charset="2"/>
              <a:buNone/>
              <a:tabLst/>
              <a:defRPr lang="fr-CA" sz="1000" b="0" i="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dirty="0"/>
              <a:t>Section </a:t>
            </a:r>
            <a:r>
              <a:rPr lang="fr-CA" dirty="0" err="1"/>
              <a:t>name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215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3 Columns +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DB740-90C4-4A97-843A-E3B6F9E63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824" y="1233488"/>
            <a:ext cx="5868989" cy="86360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CA" dirty="0"/>
              <a:t>Insert slide title here</a:t>
            </a:r>
            <a:endParaRPr lang="en-US" dirty="0"/>
          </a:p>
        </p:txBody>
      </p:sp>
      <p:sp>
        <p:nvSpPr>
          <p:cNvPr id="8" name="Espace réservé du contenu 5">
            <a:extLst>
              <a:ext uri="{FF2B5EF4-FFF2-40B4-BE49-F238E27FC236}">
                <a16:creationId xmlns:a16="http://schemas.microsoft.com/office/drawing/2014/main" id="{AD497EA3-007E-B74A-AB47-FF1DAB4D0F3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882837" y="3284538"/>
            <a:ext cx="2700275" cy="2806263"/>
          </a:xfrm>
        </p:spPr>
        <p:txBody>
          <a:bodyPr anchor="t"/>
          <a:lstStyle>
            <a:lvl1pPr marL="11113" indent="-11113">
              <a:buNone/>
              <a:tabLst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CA" dirty="0"/>
              <a:t>Insert slide content </a:t>
            </a:r>
            <a:r>
              <a:rPr lang="fr-CA" dirty="0" err="1"/>
              <a:t>here</a:t>
            </a:r>
            <a:endParaRPr lang="fr-FR" dirty="0"/>
          </a:p>
        </p:txBody>
      </p:sp>
      <p:sp>
        <p:nvSpPr>
          <p:cNvPr id="18" name="Espace réservé du contenu 5">
            <a:extLst>
              <a:ext uri="{FF2B5EF4-FFF2-40B4-BE49-F238E27FC236}">
                <a16:creationId xmlns:a16="http://schemas.microsoft.com/office/drawing/2014/main" id="{D7207EEA-071F-A143-8135-5970FB62E6A4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935319" y="3284538"/>
            <a:ext cx="2700275" cy="2806263"/>
          </a:xfrm>
        </p:spPr>
        <p:txBody>
          <a:bodyPr anchor="t"/>
          <a:lstStyle>
            <a:lvl1pPr marL="11113" indent="-11113">
              <a:buNone/>
              <a:tabLst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CA" dirty="0"/>
              <a:t>Insert slide content </a:t>
            </a:r>
            <a:r>
              <a:rPr lang="fr-CA" dirty="0" err="1"/>
              <a:t>here</a:t>
            </a:r>
            <a:endParaRPr lang="fr-FR" dirty="0"/>
          </a:p>
        </p:txBody>
      </p:sp>
      <p:sp>
        <p:nvSpPr>
          <p:cNvPr id="20" name="Espace réservé du contenu 5">
            <a:extLst>
              <a:ext uri="{FF2B5EF4-FFF2-40B4-BE49-F238E27FC236}">
                <a16:creationId xmlns:a16="http://schemas.microsoft.com/office/drawing/2014/main" id="{FA20CD20-89EF-D64C-8B4F-E4C296865351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7974355" y="3284538"/>
            <a:ext cx="2700275" cy="2806263"/>
          </a:xfrm>
        </p:spPr>
        <p:txBody>
          <a:bodyPr anchor="t"/>
          <a:lstStyle>
            <a:lvl1pPr marL="11113" indent="-11113">
              <a:buNone/>
              <a:tabLst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CA" dirty="0"/>
              <a:t>Insert slide content </a:t>
            </a:r>
            <a:r>
              <a:rPr lang="fr-CA" dirty="0" err="1"/>
              <a:t>here</a:t>
            </a:r>
            <a:endParaRPr lang="fr-FR" dirty="0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45A30073-0170-6B41-8EA2-FBE1A61C0C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86680" y="765567"/>
            <a:ext cx="911601" cy="233847"/>
          </a:xfrm>
          <a:prstGeom prst="rect">
            <a:avLst/>
          </a:prstGeom>
          <a:solidFill>
            <a:schemeClr val="tx1"/>
          </a:solidFill>
        </p:spPr>
        <p:txBody>
          <a:bodyPr wrap="square" lIns="90000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TIXGeneral-Regular" pitchFamily="2" charset="2"/>
              <a:buNone/>
              <a:tabLst/>
              <a:defRPr lang="fr-CA" sz="1000" b="0" i="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dirty="0"/>
              <a:t>Section </a:t>
            </a:r>
            <a:r>
              <a:rPr lang="fr-CA" dirty="0" err="1"/>
              <a:t>name</a:t>
            </a:r>
            <a:endParaRPr lang="fr-FR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F8EF418C-B347-FE41-8677-E954F63846F3}"/>
              </a:ext>
            </a:extLst>
          </p:cNvPr>
          <p:cNvCxnSpPr/>
          <p:nvPr userDrawn="1"/>
        </p:nvCxnSpPr>
        <p:spPr>
          <a:xfrm>
            <a:off x="1524000" y="0"/>
            <a:ext cx="0" cy="685800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48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mag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9">
            <a:extLst>
              <a:ext uri="{FF2B5EF4-FFF2-40B4-BE49-F238E27FC236}">
                <a16:creationId xmlns:a16="http://schemas.microsoft.com/office/drawing/2014/main" id="{5406A148-0B99-C646-AFD8-59771F3A67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765175"/>
            <a:ext cx="3035300" cy="6092825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noProof="0" dirty="0"/>
              <a:t>Insert hero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7316" y="1233488"/>
            <a:ext cx="6090684" cy="8636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CA" dirty="0"/>
              <a:t>Insert slide title here</a:t>
            </a:r>
            <a:endParaRPr lang="en-US" dirty="0"/>
          </a:p>
        </p:txBody>
      </p:sp>
      <p:sp>
        <p:nvSpPr>
          <p:cNvPr id="9" name="Espace réservé du contenu 5">
            <a:extLst>
              <a:ext uri="{FF2B5EF4-FFF2-40B4-BE49-F238E27FC236}">
                <a16:creationId xmlns:a16="http://schemas.microsoft.com/office/drawing/2014/main" id="{2512BE42-6582-0545-ABDF-161246E5770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84698" y="3298444"/>
            <a:ext cx="6083302" cy="2794382"/>
          </a:xfrm>
        </p:spPr>
        <p:txBody>
          <a:bodyPr anchor="t"/>
          <a:lstStyle>
            <a:lvl1pPr marL="11113" indent="-11113">
              <a:buNone/>
              <a:tabLst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CA" dirty="0"/>
              <a:t>Insert slide content </a:t>
            </a:r>
            <a:r>
              <a:rPr lang="fr-CA" dirty="0" err="1"/>
              <a:t>here</a:t>
            </a:r>
            <a:endParaRPr lang="fr-FR" dirty="0"/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C9423575-8BE5-2347-B766-601788C53C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78916" y="771948"/>
            <a:ext cx="904761" cy="233847"/>
          </a:xfrm>
          <a:prstGeom prst="rect">
            <a:avLst/>
          </a:prstGeom>
          <a:solidFill>
            <a:schemeClr val="tx1"/>
          </a:solidFill>
        </p:spPr>
        <p:txBody>
          <a:bodyPr wrap="square" lIns="90000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TIXGeneral-Regular" pitchFamily="2" charset="2"/>
              <a:buNone/>
              <a:tabLst/>
              <a:defRPr lang="fr-CA" sz="1000" b="0" i="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dirty="0"/>
              <a:t>Section </a:t>
            </a:r>
            <a:r>
              <a:rPr lang="fr-CA" dirty="0" err="1"/>
              <a:t>name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1CE1EA-5EF1-FA4C-8FA0-0A43E7D0D50D}"/>
              </a:ext>
            </a:extLst>
          </p:cNvPr>
          <p:cNvSpPr txBox="1">
            <a:spLocks/>
          </p:cNvSpPr>
          <p:nvPr userDrawn="1"/>
        </p:nvSpPr>
        <p:spPr>
          <a:xfrm>
            <a:off x="0" y="6328448"/>
            <a:ext cx="15200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26D77-2960-1A4A-B5CA-B95B3484A035}" type="slidenum">
              <a:rPr kumimoji="0" lang="en-CA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ontserrat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07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Headshot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9">
            <a:extLst>
              <a:ext uri="{FF2B5EF4-FFF2-40B4-BE49-F238E27FC236}">
                <a16:creationId xmlns:a16="http://schemas.microsoft.com/office/drawing/2014/main" id="{50C99185-297F-F544-BDE0-F5297E2BBD4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24000" y="765176"/>
            <a:ext cx="6119813" cy="6092824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noProof="0" dirty="0"/>
              <a:t>Insert hero image here</a:t>
            </a:r>
          </a:p>
        </p:txBody>
      </p:sp>
      <p:sp>
        <p:nvSpPr>
          <p:cNvPr id="5" name="Espace réservé du contenu 5">
            <a:extLst>
              <a:ext uri="{FF2B5EF4-FFF2-40B4-BE49-F238E27FC236}">
                <a16:creationId xmlns:a16="http://schemas.microsoft.com/office/drawing/2014/main" id="{12174365-864E-F942-92B5-A13EB52EFDF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6000" y="2349499"/>
            <a:ext cx="4572000" cy="3019669"/>
          </a:xfrm>
        </p:spPr>
        <p:txBody>
          <a:bodyPr anchor="b">
            <a:normAutofit/>
          </a:bodyPr>
          <a:lstStyle>
            <a:lvl1pPr marL="11113" indent="-11113">
              <a:buNone/>
              <a:tabLst/>
              <a:defRPr sz="2000">
                <a:solidFill>
                  <a:schemeClr val="tx2"/>
                </a:solidFill>
                <a:latin typeface="Gentium Basic" panose="02000503060000020004" pitchFamily="2" charset="77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CA" dirty="0"/>
              <a:t>Insert slide content </a:t>
            </a:r>
            <a:r>
              <a:rPr lang="fr-CA" dirty="0" err="1"/>
              <a:t>here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A0DC2D0-4F63-E945-9BE6-4E9EE92788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5674468"/>
            <a:ext cx="4572000" cy="418358"/>
          </a:xfrm>
        </p:spPr>
        <p:txBody>
          <a:bodyPr anchor="ctr"/>
          <a:lstStyle>
            <a:lvl1pPr>
              <a:buNone/>
              <a:defRPr b="1"/>
            </a:lvl1pPr>
          </a:lstStyle>
          <a:p>
            <a:pPr lvl="0"/>
            <a:r>
              <a:rPr lang="fr-FR" dirty="0" err="1"/>
              <a:t>Firstname</a:t>
            </a:r>
            <a:r>
              <a:rPr lang="fr-FR" dirty="0"/>
              <a:t> </a:t>
            </a:r>
            <a:r>
              <a:rPr lang="fr-FR" dirty="0" err="1"/>
              <a:t>Lastname</a:t>
            </a:r>
            <a:r>
              <a:rPr lang="fr-FR" dirty="0"/>
              <a:t>,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784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Projec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74825" y="1233488"/>
            <a:ext cx="5868988" cy="86360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CA" dirty="0"/>
              <a:t>Insert slide title here</a:t>
            </a:r>
            <a:endParaRPr lang="en-US" dirty="0"/>
          </a:p>
        </p:txBody>
      </p:sp>
      <p:sp>
        <p:nvSpPr>
          <p:cNvPr id="5" name="Picture Placeholder 29">
            <a:extLst>
              <a:ext uri="{FF2B5EF4-FFF2-40B4-BE49-F238E27FC236}">
                <a16:creationId xmlns:a16="http://schemas.microsoft.com/office/drawing/2014/main" id="{34BCB7B5-9FA6-B84B-A12F-F8B14EF6131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20042" y="2349500"/>
            <a:ext cx="9147958" cy="4508499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noProof="0" dirty="0"/>
              <a:t>Insert hero image here</a:t>
            </a:r>
          </a:p>
        </p:txBody>
      </p:sp>
      <p:sp>
        <p:nvSpPr>
          <p:cNvPr id="7" name="Espace réservé du contenu 5">
            <a:extLst>
              <a:ext uri="{FF2B5EF4-FFF2-40B4-BE49-F238E27FC236}">
                <a16:creationId xmlns:a16="http://schemas.microsoft.com/office/drawing/2014/main" id="{4CF27FDF-3EC0-7F4D-93AC-4FB2B30A61D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630475" y="6093122"/>
            <a:ext cx="3037525" cy="764878"/>
          </a:xfrm>
          <a:solidFill>
            <a:schemeClr val="accent6"/>
          </a:solidFill>
        </p:spPr>
        <p:txBody>
          <a:bodyPr lIns="180000" anchor="ctr"/>
          <a:lstStyle>
            <a:lvl1pPr marL="11113" indent="-11113">
              <a:lnSpc>
                <a:spcPct val="100000"/>
              </a:lnSpc>
              <a:buNone/>
              <a:tabLst/>
              <a:defRPr sz="1200" b="0" i="0">
                <a:solidFill>
                  <a:schemeClr val="accent4"/>
                </a:solidFill>
                <a:latin typeface="Gentium Basic" panose="02000503060000020004" pitchFamily="2" charset="77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CA" dirty="0"/>
              <a:t>Insert </a:t>
            </a:r>
            <a:r>
              <a:rPr lang="fr-CA" dirty="0" err="1"/>
              <a:t>Subtitle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fr-FR" dirty="0"/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DEC766B4-1A98-4C42-B7AE-872FFDFF07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86680" y="765567"/>
            <a:ext cx="911601" cy="233847"/>
          </a:xfrm>
          <a:prstGeom prst="rect">
            <a:avLst/>
          </a:prstGeom>
          <a:solidFill>
            <a:schemeClr val="tx1"/>
          </a:solidFill>
        </p:spPr>
        <p:txBody>
          <a:bodyPr wrap="square" lIns="90000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TIXGeneral-Regular" pitchFamily="2" charset="2"/>
              <a:buNone/>
              <a:tabLst/>
              <a:defRPr lang="fr-CA" sz="1000" b="0" i="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dirty="0"/>
              <a:t>Section </a:t>
            </a:r>
            <a:r>
              <a:rPr lang="fr-CA" dirty="0" err="1"/>
              <a:t>name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365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2 Project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D89B4-2208-4808-A778-30BFDD4E63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824" y="1243879"/>
            <a:ext cx="5868989" cy="853209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CA" dirty="0"/>
              <a:t>Insert slide title here</a:t>
            </a:r>
            <a:endParaRPr lang="en-US" dirty="0"/>
          </a:p>
        </p:txBody>
      </p:sp>
      <p:sp>
        <p:nvSpPr>
          <p:cNvPr id="3" name="Picture Placeholder 29">
            <a:extLst>
              <a:ext uri="{FF2B5EF4-FFF2-40B4-BE49-F238E27FC236}">
                <a16:creationId xmlns:a16="http://schemas.microsoft.com/office/drawing/2014/main" id="{E936F002-AF97-4ADB-9AB6-F89D9BAF621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24001" y="2349500"/>
            <a:ext cx="4571999" cy="4508499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noProof="0" dirty="0"/>
              <a:t>Insert hero image here</a:t>
            </a:r>
          </a:p>
        </p:txBody>
      </p:sp>
      <p:sp>
        <p:nvSpPr>
          <p:cNvPr id="6" name="Picture Placeholder 29">
            <a:extLst>
              <a:ext uri="{FF2B5EF4-FFF2-40B4-BE49-F238E27FC236}">
                <a16:creationId xmlns:a16="http://schemas.microsoft.com/office/drawing/2014/main" id="{A52AC3B6-48AD-CD41-93B9-0A2293E0720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2344960"/>
            <a:ext cx="4572001" cy="4513039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noProof="0" dirty="0"/>
              <a:t>Insert hero image here</a:t>
            </a:r>
          </a:p>
        </p:txBody>
      </p:sp>
      <p:sp>
        <p:nvSpPr>
          <p:cNvPr id="8" name="Espace réservé du contenu 5">
            <a:extLst>
              <a:ext uri="{FF2B5EF4-FFF2-40B4-BE49-F238E27FC236}">
                <a16:creationId xmlns:a16="http://schemas.microsoft.com/office/drawing/2014/main" id="{4BDB0F79-BF91-5045-B808-F656140C307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524759" y="6092826"/>
            <a:ext cx="3056151" cy="765174"/>
          </a:xfrm>
          <a:solidFill>
            <a:schemeClr val="accent6"/>
          </a:solidFill>
        </p:spPr>
        <p:txBody>
          <a:bodyPr lIns="180000" anchor="ctr"/>
          <a:lstStyle>
            <a:lvl1pPr marL="11113" indent="-11113">
              <a:lnSpc>
                <a:spcPct val="100000"/>
              </a:lnSpc>
              <a:buNone/>
              <a:tabLst/>
              <a:defRPr sz="1200" b="0" i="0">
                <a:solidFill>
                  <a:schemeClr val="tx1"/>
                </a:solidFill>
                <a:latin typeface="Gentium Basic" panose="02000503060000020004" pitchFamily="2" charset="77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CA" dirty="0"/>
              <a:t>Insert </a:t>
            </a:r>
            <a:r>
              <a:rPr lang="fr-CA" dirty="0" err="1"/>
              <a:t>Subtitle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fr-FR" dirty="0"/>
          </a:p>
        </p:txBody>
      </p:sp>
      <p:sp>
        <p:nvSpPr>
          <p:cNvPr id="9" name="Espace réservé du contenu 5">
            <a:extLst>
              <a:ext uri="{FF2B5EF4-FFF2-40B4-BE49-F238E27FC236}">
                <a16:creationId xmlns:a16="http://schemas.microsoft.com/office/drawing/2014/main" id="{C2D55491-F943-8B44-996B-70FC3C85A93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000" y="6092825"/>
            <a:ext cx="3060700" cy="765175"/>
          </a:xfrm>
          <a:solidFill>
            <a:schemeClr val="accent6"/>
          </a:solidFill>
        </p:spPr>
        <p:txBody>
          <a:bodyPr lIns="180000" anchor="ctr"/>
          <a:lstStyle>
            <a:lvl1pPr marL="11113" indent="-11113">
              <a:lnSpc>
                <a:spcPct val="100000"/>
              </a:lnSpc>
              <a:buNone/>
              <a:tabLst/>
              <a:defRPr sz="1200" b="0" i="0">
                <a:solidFill>
                  <a:schemeClr val="tx1"/>
                </a:solidFill>
                <a:latin typeface="Gentium Basic" panose="02000503060000020004" pitchFamily="2" charset="77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CA" dirty="0"/>
              <a:t>Insert </a:t>
            </a:r>
            <a:r>
              <a:rPr lang="fr-CA" dirty="0" err="1"/>
              <a:t>Subtitle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fr-FR" dirty="0"/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376DA00B-B344-2E43-A920-1EC4936364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86680" y="765567"/>
            <a:ext cx="911601" cy="233847"/>
          </a:xfrm>
          <a:prstGeom prst="rect">
            <a:avLst/>
          </a:prstGeom>
          <a:solidFill>
            <a:schemeClr val="tx1"/>
          </a:solidFill>
        </p:spPr>
        <p:txBody>
          <a:bodyPr wrap="square" lIns="90000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TIXGeneral-Regular" pitchFamily="2" charset="2"/>
              <a:buNone/>
              <a:tabLst/>
              <a:defRPr lang="fr-CA" sz="1000" b="0" i="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dirty="0"/>
              <a:t>Section </a:t>
            </a:r>
            <a:r>
              <a:rPr lang="fr-CA" dirty="0" err="1"/>
              <a:t>name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924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: Title +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6BE0E538-360D-8C4A-85BD-3D05B2F83A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28548" y="2276475"/>
            <a:ext cx="4567452" cy="3043598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2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noProof="0" dirty="0"/>
              <a:t>Insert hero image here</a:t>
            </a:r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9C179FEC-7028-1440-9E45-CE98744640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24548" y="765174"/>
            <a:ext cx="4567452" cy="3033100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2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noProof="0" dirty="0"/>
              <a:t>Insert hero image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D424131-FF99-F142-8753-6D75B233E3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5667" y="1233488"/>
            <a:ext cx="5539533" cy="863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CA" dirty="0"/>
              <a:t>Insert slide title here</a:t>
            </a:r>
            <a:endParaRPr lang="en-US" dirty="0"/>
          </a:p>
        </p:txBody>
      </p:sp>
      <p:sp>
        <p:nvSpPr>
          <p:cNvPr id="13" name="Espace réservé du contenu 5">
            <a:extLst>
              <a:ext uri="{FF2B5EF4-FFF2-40B4-BE49-F238E27FC236}">
                <a16:creationId xmlns:a16="http://schemas.microsoft.com/office/drawing/2014/main" id="{40121577-953A-8B45-849A-FD6ACDD28FA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528548" y="4557600"/>
            <a:ext cx="3063433" cy="762473"/>
          </a:xfrm>
          <a:gradFill>
            <a:gsLst>
              <a:gs pos="0">
                <a:schemeClr val="bg2"/>
              </a:gs>
              <a:gs pos="50000">
                <a:schemeClr val="bg2"/>
              </a:gs>
              <a:gs pos="100000">
                <a:schemeClr val="bg1"/>
              </a:gs>
            </a:gsLst>
            <a:lin ang="2700000" scaled="1"/>
          </a:gradFill>
        </p:spPr>
        <p:txBody>
          <a:bodyPr lIns="180000" anchor="ctr"/>
          <a:lstStyle>
            <a:lvl1pPr marL="11113" indent="-11113">
              <a:lnSpc>
                <a:spcPct val="100000"/>
              </a:lnSpc>
              <a:buNone/>
              <a:tabLst/>
              <a:defRPr sz="1200" b="0" i="0">
                <a:solidFill>
                  <a:schemeClr val="tx1"/>
                </a:solidFill>
                <a:latin typeface="Gentium Basic" panose="02000503060000020004" pitchFamily="2" charset="77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CA" dirty="0"/>
              <a:t>Insert </a:t>
            </a:r>
            <a:r>
              <a:rPr lang="fr-CA" dirty="0" err="1"/>
              <a:t>Subtitle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fr-FR" dirty="0"/>
          </a:p>
        </p:txBody>
      </p:sp>
      <p:sp>
        <p:nvSpPr>
          <p:cNvPr id="15" name="Espace réservé du contenu 5">
            <a:extLst>
              <a:ext uri="{FF2B5EF4-FFF2-40B4-BE49-F238E27FC236}">
                <a16:creationId xmlns:a16="http://schemas.microsoft.com/office/drawing/2014/main" id="{3B91879F-1E1F-8045-BBD6-E89FEB49018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625927" y="3033714"/>
            <a:ext cx="3037525" cy="764878"/>
          </a:xfrm>
          <a:gradFill>
            <a:gsLst>
              <a:gs pos="0">
                <a:schemeClr val="bg2"/>
              </a:gs>
              <a:gs pos="50000">
                <a:schemeClr val="bg2"/>
              </a:gs>
              <a:gs pos="100000">
                <a:schemeClr val="bg1"/>
              </a:gs>
            </a:gsLst>
            <a:lin ang="2700000" scaled="1"/>
          </a:gradFill>
        </p:spPr>
        <p:txBody>
          <a:bodyPr lIns="180000" anchor="ctr"/>
          <a:lstStyle>
            <a:lvl1pPr marL="11113" indent="-11113">
              <a:lnSpc>
                <a:spcPct val="100000"/>
              </a:lnSpc>
              <a:buNone/>
              <a:tabLst/>
              <a:defRPr sz="1200" b="0" i="0">
                <a:solidFill>
                  <a:schemeClr val="tx1"/>
                </a:solidFill>
                <a:latin typeface="Gentium Basic" panose="02000503060000020004" pitchFamily="2" charset="77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CA" dirty="0"/>
              <a:t>Insert </a:t>
            </a:r>
            <a:r>
              <a:rPr lang="fr-CA" dirty="0" err="1"/>
              <a:t>Subtitle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fr-FR" dirty="0"/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1C7EF3C5-2ACB-AF4C-B017-152081F845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6548" y="3798274"/>
            <a:ext cx="4580152" cy="3059726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noProof="0" dirty="0"/>
              <a:t>Insert hero image here</a:t>
            </a:r>
          </a:p>
        </p:txBody>
      </p:sp>
      <p:sp>
        <p:nvSpPr>
          <p:cNvPr id="14" name="Espace réservé du contenu 5">
            <a:extLst>
              <a:ext uri="{FF2B5EF4-FFF2-40B4-BE49-F238E27FC236}">
                <a16:creationId xmlns:a16="http://schemas.microsoft.com/office/drawing/2014/main" id="{E8848969-F0CD-6A43-9CC8-58BAB864A18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574177" y="6092826"/>
            <a:ext cx="3063433" cy="765193"/>
          </a:xfrm>
          <a:gradFill>
            <a:gsLst>
              <a:gs pos="0">
                <a:schemeClr val="bg2"/>
              </a:gs>
              <a:gs pos="50000">
                <a:schemeClr val="bg2"/>
              </a:gs>
              <a:gs pos="100000">
                <a:schemeClr val="bg1"/>
              </a:gs>
            </a:gsLst>
            <a:lin ang="2700000" scaled="1"/>
          </a:gradFill>
        </p:spPr>
        <p:txBody>
          <a:bodyPr lIns="180000" anchor="ctr"/>
          <a:lstStyle>
            <a:lvl1pPr marL="11113" indent="-11113">
              <a:lnSpc>
                <a:spcPct val="100000"/>
              </a:lnSpc>
              <a:buNone/>
              <a:tabLst/>
              <a:defRPr sz="1200" b="0" i="0">
                <a:solidFill>
                  <a:schemeClr val="tx1"/>
                </a:solidFill>
                <a:latin typeface="Gentium Basic" panose="02000503060000020004" pitchFamily="2" charset="77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CA" dirty="0"/>
              <a:t>Insert </a:t>
            </a:r>
            <a:r>
              <a:rPr lang="fr-CA" dirty="0" err="1"/>
              <a:t>Subtitle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fr-FR" dirty="0"/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A632931C-B415-D146-A099-6DDD902272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86680" y="765567"/>
            <a:ext cx="911601" cy="233847"/>
          </a:xfrm>
          <a:prstGeom prst="rect">
            <a:avLst/>
          </a:prstGeom>
          <a:solidFill>
            <a:schemeClr val="tx1"/>
          </a:solidFill>
        </p:spPr>
        <p:txBody>
          <a:bodyPr wrap="square" lIns="90000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TIXGeneral-Regular" pitchFamily="2" charset="2"/>
              <a:buNone/>
              <a:tabLst/>
              <a:defRPr lang="fr-CA" sz="1000" b="0" i="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dirty="0"/>
              <a:t>Section </a:t>
            </a:r>
            <a:r>
              <a:rPr lang="fr-CA" dirty="0" err="1"/>
              <a:t>name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012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: Title + 2 Images v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1F1DD9C-09C9-3E40-AF78-19B264C71093}"/>
              </a:ext>
            </a:extLst>
          </p:cNvPr>
          <p:cNvSpPr/>
          <p:nvPr userDrawn="1"/>
        </p:nvSpPr>
        <p:spPr>
          <a:xfrm>
            <a:off x="373380" y="765174"/>
            <a:ext cx="922020" cy="61056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" pitchFamily="2" charset="77"/>
            </a:endParaRPr>
          </a:p>
        </p:txBody>
      </p:sp>
      <p:sp>
        <p:nvSpPr>
          <p:cNvPr id="8" name="Picture Placeholder 29">
            <a:extLst>
              <a:ext uri="{FF2B5EF4-FFF2-40B4-BE49-F238E27FC236}">
                <a16:creationId xmlns:a16="http://schemas.microsoft.com/office/drawing/2014/main" id="{11903149-E037-C443-952F-3BF3D57207F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0" y="0"/>
            <a:ext cx="9144000" cy="6857999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noProof="0" dirty="0"/>
              <a:t>Insert hero image here</a:t>
            </a:r>
          </a:p>
        </p:txBody>
      </p:sp>
      <p:sp>
        <p:nvSpPr>
          <p:cNvPr id="7" name="Picture Placeholder 29">
            <a:extLst>
              <a:ext uri="{FF2B5EF4-FFF2-40B4-BE49-F238E27FC236}">
                <a16:creationId xmlns:a16="http://schemas.microsoft.com/office/drawing/2014/main" id="{CE11DECB-288A-BE4A-A7F7-2A53FA7A687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144000" y="0"/>
            <a:ext cx="3047301" cy="6857999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noProof="0" dirty="0"/>
              <a:t>Insert hero image here</a:t>
            </a: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3418EB9D-1D48-6C4D-B576-C1E0B669F5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4488" b="45876"/>
          <a:stretch/>
        </p:blipFill>
        <p:spPr>
          <a:xfrm>
            <a:off x="7644456" y="0"/>
            <a:ext cx="4547544" cy="2106079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E82F97C3-0F67-D44A-A77C-3D685FF307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5300" y="2106079"/>
            <a:ext cx="4608457" cy="2818459"/>
          </a:xfrm>
        </p:spPr>
        <p:txBody>
          <a:bodyPr anchor="t">
            <a:normAutofit/>
          </a:bodyPr>
          <a:lstStyle>
            <a:lvl1pPr>
              <a:defRPr sz="4400" b="1" i="0">
                <a:latin typeface="Montserrat" pitchFamily="2" charset="77"/>
              </a:defRPr>
            </a:lvl1pPr>
          </a:lstStyle>
          <a:p>
            <a:r>
              <a:rPr lang="fr-CA" dirty="0"/>
              <a:t>Insert </a:t>
            </a:r>
            <a:r>
              <a:rPr lang="fr-CA" dirty="0" err="1"/>
              <a:t>presentation</a:t>
            </a:r>
            <a:r>
              <a:rPr lang="fr-CA" dirty="0"/>
              <a:t> </a:t>
            </a:r>
            <a:r>
              <a:rPr lang="fr-CA" dirty="0" err="1"/>
              <a:t>title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fr-FR" dirty="0"/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E5B38963-1A53-ED40-9DFA-EEE56F0A15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35300" y="5117193"/>
            <a:ext cx="4608459" cy="975632"/>
          </a:xfrm>
          <a:prstGeom prst="rect">
            <a:avLst/>
          </a:prstGeom>
        </p:spPr>
        <p:txBody>
          <a:bodyPr lIns="9000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TIXGeneral-Regular" pitchFamily="2" charset="2"/>
              <a:buNone/>
              <a:tabLst/>
              <a:defRPr lang="fr-CA" sz="1400" b="0" i="0" smtClean="0">
                <a:effectLst/>
                <a:latin typeface="Gentium Basic" panose="0200050306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dirty="0"/>
              <a:t>Insert </a:t>
            </a:r>
            <a:r>
              <a:rPr lang="fr-CA" dirty="0" err="1"/>
              <a:t>sub-title</a:t>
            </a:r>
            <a:r>
              <a:rPr lang="fr-CA" dirty="0"/>
              <a:t> and/or speakers </a:t>
            </a:r>
            <a:r>
              <a:rPr lang="fr-CA" dirty="0" err="1"/>
              <a:t>here</a:t>
            </a:r>
            <a:endParaRPr lang="fr-FR" dirty="0"/>
          </a:p>
        </p:txBody>
      </p:sp>
      <p:sp>
        <p:nvSpPr>
          <p:cNvPr id="10" name="Espace réservé de la date 20">
            <a:extLst>
              <a:ext uri="{FF2B5EF4-FFF2-40B4-BE49-F238E27FC236}">
                <a16:creationId xmlns:a16="http://schemas.microsoft.com/office/drawing/2014/main" id="{71A174EB-6224-9648-9C2E-D3EE2BDA8B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35300" y="6092825"/>
            <a:ext cx="4608457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latin typeface="Gentium Basic" panose="02000503060000020004" pitchFamily="2" charset="77"/>
              </a:defRPr>
            </a:lvl1pPr>
          </a:lstStyle>
          <a:p>
            <a:r>
              <a:rPr lang="fr-CA" dirty="0"/>
              <a:t>YYYY/MM/DD</a:t>
            </a:r>
            <a:endParaRPr lang="fr-FR" dirty="0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390256A0-D390-3F4F-B9DD-BE456EB7EC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7056" y="315724"/>
            <a:ext cx="550409" cy="26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62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7" grpId="0" animBg="1"/>
      <p:bldP spid="7" grpId="1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4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6BE0E538-360D-8C4A-85BD-3D05B2F83A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765174"/>
            <a:ext cx="4589248" cy="6092825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noProof="0" dirty="0"/>
              <a:t>Insert hero image here</a:t>
            </a:r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9C179FEC-7028-1440-9E45-CE98744640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56700" y="765174"/>
            <a:ext cx="3035300" cy="6092826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noProof="0" dirty="0"/>
              <a:t>Insert hero image here</a:t>
            </a:r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1C7EF3C5-2ACB-AF4C-B017-152081F845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6548" y="3789363"/>
            <a:ext cx="4580152" cy="3068637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noProof="0" dirty="0"/>
              <a:t>Insert hero image here</a:t>
            </a:r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5B39BBA5-BE95-8843-B375-2C4E47A9E8D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76548" y="765176"/>
            <a:ext cx="4580152" cy="3024188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noProof="0" dirty="0"/>
              <a:t>Insert hero image here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57FBCB-5C70-B545-85F7-F10FB18A2BA4}"/>
              </a:ext>
            </a:extLst>
          </p:cNvPr>
          <p:cNvSpPr txBox="1">
            <a:spLocks/>
          </p:cNvSpPr>
          <p:nvPr userDrawn="1"/>
        </p:nvSpPr>
        <p:spPr>
          <a:xfrm>
            <a:off x="0" y="6328448"/>
            <a:ext cx="15200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26D77-2960-1A4A-B5CA-B95B3484A035}" type="slidenum">
              <a:rPr kumimoji="0" lang="en-CA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ontserrat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67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12" grpId="0" animBg="1"/>
      <p:bldP spid="12" grpId="1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arge Image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1773" y="765175"/>
            <a:ext cx="12190227" cy="6092826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noProof="0" dirty="0"/>
              <a:t>Insert hero image here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1D6CC7-2984-514C-911A-4B996FE6D7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825" y="1233489"/>
            <a:ext cx="5868988" cy="863599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CA" dirty="0"/>
              <a:t>Insert slide title here</a:t>
            </a:r>
            <a:endParaRPr lang="en-US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237E5258-3829-DD4E-80CD-251BE61B56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86680" y="765567"/>
            <a:ext cx="911601" cy="233847"/>
          </a:xfrm>
          <a:prstGeom prst="rect">
            <a:avLst/>
          </a:prstGeom>
          <a:solidFill>
            <a:schemeClr val="tx1"/>
          </a:solidFill>
        </p:spPr>
        <p:txBody>
          <a:bodyPr wrap="square" lIns="90000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TIXGeneral-Regular" pitchFamily="2" charset="2"/>
              <a:buNone/>
              <a:tabLst/>
              <a:defRPr lang="fr-CA" sz="1000" b="0" i="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dirty="0"/>
              <a:t>Section </a:t>
            </a:r>
            <a:r>
              <a:rPr lang="fr-CA" dirty="0" err="1"/>
              <a:t>name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470291-4047-BF4B-87B1-2B46D13B8449}"/>
              </a:ext>
            </a:extLst>
          </p:cNvPr>
          <p:cNvSpPr txBox="1">
            <a:spLocks/>
          </p:cNvSpPr>
          <p:nvPr userDrawn="1"/>
        </p:nvSpPr>
        <p:spPr>
          <a:xfrm>
            <a:off x="0" y="6328448"/>
            <a:ext cx="15200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26D77-2960-1A4A-B5CA-B95B3484A035}" type="slidenum">
              <a:rPr kumimoji="0" lang="en-CA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ontserrat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26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4 Headsh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6648CC95-3EC6-3649-B74B-9F6416E37BA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24001" y="2354300"/>
            <a:ext cx="1518833" cy="1519200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noProof="0" dirty="0"/>
              <a:t>Insert profile photo 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AFAC4D-E04F-F44E-83B4-3AB06E0613D0}"/>
              </a:ext>
            </a:extLst>
          </p:cNvPr>
          <p:cNvSpPr/>
          <p:nvPr userDrawn="1"/>
        </p:nvSpPr>
        <p:spPr>
          <a:xfrm>
            <a:off x="3046195" y="2349500"/>
            <a:ext cx="3064487" cy="152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Montserrat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19EB20-5514-A241-B8E7-2C513AB88278}"/>
              </a:ext>
            </a:extLst>
          </p:cNvPr>
          <p:cNvSpPr/>
          <p:nvPr userDrawn="1"/>
        </p:nvSpPr>
        <p:spPr>
          <a:xfrm>
            <a:off x="9148056" y="3873500"/>
            <a:ext cx="3043944" cy="152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Montserrat" pitchFamily="2" charset="77"/>
            </a:endParaRPr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BCB599F2-B7EC-4544-B112-069BF1494F2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048187" y="3878300"/>
            <a:ext cx="1518833" cy="1519200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noProof="0" dirty="0"/>
              <a:t>Insert profile photo here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A1537CEB-1F80-8B46-B6DC-FA377DCEE20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634869" y="3878300"/>
            <a:ext cx="1518833" cy="1519200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noProof="0" dirty="0"/>
              <a:t>Insert profile photo here</a:t>
            </a:r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89A4CC53-0492-C141-A0B4-0FA5BE0ADE3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03435" y="2354300"/>
            <a:ext cx="1518833" cy="1519200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noProof="0" dirty="0"/>
              <a:t>Insert profile photo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B658A07-177B-8F48-87A6-5C63642D6A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825" y="1233488"/>
            <a:ext cx="5868987" cy="86369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CA" dirty="0"/>
              <a:t>Insert slide title here</a:t>
            </a:r>
            <a:endParaRPr lang="en-US" dirty="0"/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F90A1D6E-9671-1C42-84A6-77DFABF8D278}"/>
              </a:ext>
            </a:extLst>
          </p:cNvPr>
          <p:cNvSpPr txBox="1">
            <a:spLocks/>
          </p:cNvSpPr>
          <p:nvPr userDrawn="1"/>
        </p:nvSpPr>
        <p:spPr>
          <a:xfrm>
            <a:off x="227014" y="3465513"/>
            <a:ext cx="1293028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26D77-2960-1A4A-B5CA-B95B3484A035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Montserrat" pitchFamily="2" charset="77"/>
              <a:cs typeface="Arial" panose="020B0604020202020204" pitchFamily="34" charset="0"/>
            </a:endParaRPr>
          </a:p>
        </p:txBody>
      </p:sp>
      <p:sp>
        <p:nvSpPr>
          <p:cNvPr id="18" name="Espace réservé du contenu 5">
            <a:extLst>
              <a:ext uri="{FF2B5EF4-FFF2-40B4-BE49-F238E27FC236}">
                <a16:creationId xmlns:a16="http://schemas.microsoft.com/office/drawing/2014/main" id="{570399D2-015E-694D-A88D-DF0A8FDB5C2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518065" y="4052792"/>
            <a:ext cx="1516283" cy="517967"/>
          </a:xfrm>
        </p:spPr>
        <p:txBody>
          <a:bodyPr anchor="t"/>
          <a:lstStyle>
            <a:lvl1pPr marL="11113" indent="-11113">
              <a:lnSpc>
                <a:spcPct val="100000"/>
              </a:lnSpc>
              <a:buNone/>
              <a:tabLst/>
              <a:defRPr sz="1200" b="0" i="0">
                <a:latin typeface="Gentium Basic" panose="02000503060000020004" pitchFamily="2" charset="77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CA" dirty="0"/>
              <a:t>Insert </a:t>
            </a:r>
            <a:r>
              <a:rPr lang="fr-CA" dirty="0" err="1"/>
              <a:t>Subtitle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fr-FR" dirty="0"/>
          </a:p>
        </p:txBody>
      </p:sp>
      <p:sp>
        <p:nvSpPr>
          <p:cNvPr id="20" name="Espace réservé du contenu 5">
            <a:extLst>
              <a:ext uri="{FF2B5EF4-FFF2-40B4-BE49-F238E27FC236}">
                <a16:creationId xmlns:a16="http://schemas.microsoft.com/office/drawing/2014/main" id="{7C1DBE05-F4C9-1645-93D7-7FCDE1FD321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034348" y="5522776"/>
            <a:ext cx="1532672" cy="517967"/>
          </a:xfrm>
        </p:spPr>
        <p:txBody>
          <a:bodyPr anchor="t"/>
          <a:lstStyle>
            <a:lvl1pPr marL="11113" indent="-11113">
              <a:lnSpc>
                <a:spcPct val="100000"/>
              </a:lnSpc>
              <a:buNone/>
              <a:tabLst/>
              <a:defRPr sz="1200" b="0" i="0">
                <a:latin typeface="Gentium Basic" panose="02000503060000020004" pitchFamily="2" charset="77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CA" dirty="0"/>
              <a:t>Insert </a:t>
            </a:r>
            <a:r>
              <a:rPr lang="fr-CA" dirty="0" err="1"/>
              <a:t>Subtitle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fr-FR" dirty="0"/>
          </a:p>
        </p:txBody>
      </p:sp>
      <p:sp>
        <p:nvSpPr>
          <p:cNvPr id="21" name="Espace réservé du contenu 5">
            <a:extLst>
              <a:ext uri="{FF2B5EF4-FFF2-40B4-BE49-F238E27FC236}">
                <a16:creationId xmlns:a16="http://schemas.microsoft.com/office/drawing/2014/main" id="{BE7F6E9B-A101-5947-A35B-C17373133E7F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078489" y="3994917"/>
            <a:ext cx="1532672" cy="517967"/>
          </a:xfrm>
        </p:spPr>
        <p:txBody>
          <a:bodyPr anchor="t"/>
          <a:lstStyle>
            <a:lvl1pPr marL="11113" indent="-11113">
              <a:lnSpc>
                <a:spcPct val="100000"/>
              </a:lnSpc>
              <a:buNone/>
              <a:tabLst/>
              <a:defRPr sz="1200" b="0" i="0">
                <a:latin typeface="Gentium Basic" panose="02000503060000020004" pitchFamily="2" charset="77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CA" dirty="0"/>
              <a:t>Insert </a:t>
            </a:r>
            <a:r>
              <a:rPr lang="fr-CA" dirty="0" err="1"/>
              <a:t>Subtitle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fr-FR" dirty="0"/>
          </a:p>
        </p:txBody>
      </p:sp>
      <p:sp>
        <p:nvSpPr>
          <p:cNvPr id="22" name="Espace réservé du contenu 5">
            <a:extLst>
              <a:ext uri="{FF2B5EF4-FFF2-40B4-BE49-F238E27FC236}">
                <a16:creationId xmlns:a16="http://schemas.microsoft.com/office/drawing/2014/main" id="{8C8AFD70-C76C-4345-AEDD-627EC990B7C6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7629496" y="5522776"/>
            <a:ext cx="1532672" cy="517967"/>
          </a:xfrm>
        </p:spPr>
        <p:txBody>
          <a:bodyPr anchor="t"/>
          <a:lstStyle>
            <a:lvl1pPr marL="11113" indent="-11113">
              <a:lnSpc>
                <a:spcPct val="100000"/>
              </a:lnSpc>
              <a:buNone/>
              <a:tabLst/>
              <a:defRPr sz="1200" b="0" i="0">
                <a:latin typeface="Gentium Basic" panose="02000503060000020004" pitchFamily="2" charset="77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CA" dirty="0"/>
              <a:t>Insert </a:t>
            </a:r>
            <a:r>
              <a:rPr lang="fr-CA" dirty="0" err="1"/>
              <a:t>Subtitle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fr-FR" dirty="0"/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754C474A-2CA1-CD42-B012-8A5E383EB3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86680" y="765567"/>
            <a:ext cx="911601" cy="233847"/>
          </a:xfrm>
          <a:prstGeom prst="rect">
            <a:avLst/>
          </a:prstGeom>
          <a:solidFill>
            <a:schemeClr val="tx1"/>
          </a:solidFill>
        </p:spPr>
        <p:txBody>
          <a:bodyPr wrap="square" lIns="90000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TIXGeneral-Regular" pitchFamily="2" charset="2"/>
              <a:buNone/>
              <a:tabLst/>
              <a:defRPr lang="fr-CA" sz="1000" b="0" i="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dirty="0"/>
              <a:t>Section </a:t>
            </a:r>
            <a:r>
              <a:rPr lang="fr-CA" dirty="0" err="1"/>
              <a:t>name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26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DB740-90C4-4A97-843A-E3B6F9E63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824" y="1233488"/>
            <a:ext cx="5868989" cy="86360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CA" dirty="0"/>
              <a:t>Insert slide title here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19B4EA-0289-4253-B23F-99F17520E512}"/>
              </a:ext>
            </a:extLst>
          </p:cNvPr>
          <p:cNvSpPr/>
          <p:nvPr userDrawn="1"/>
        </p:nvSpPr>
        <p:spPr>
          <a:xfrm>
            <a:off x="0" y="3807726"/>
            <a:ext cx="12192000" cy="3050274"/>
          </a:xfrm>
          <a:prstGeom prst="rect">
            <a:avLst/>
          </a:prstGeom>
          <a:gradFill>
            <a:gsLst>
              <a:gs pos="0">
                <a:schemeClr val="bg1"/>
              </a:gs>
              <a:gs pos="53000">
                <a:schemeClr val="bg2"/>
              </a:gs>
              <a:gs pos="98000">
                <a:schemeClr val="bg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  <a:latin typeface="Montserrat" pitchFamily="2" charset="77"/>
            </a:endParaRPr>
          </a:p>
        </p:txBody>
      </p:sp>
      <p:sp>
        <p:nvSpPr>
          <p:cNvPr id="8" name="Espace réservé du contenu 5">
            <a:extLst>
              <a:ext uri="{FF2B5EF4-FFF2-40B4-BE49-F238E27FC236}">
                <a16:creationId xmlns:a16="http://schemas.microsoft.com/office/drawing/2014/main" id="{AD497EA3-007E-B74A-AB47-FF1DAB4D0F3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882775" y="4312800"/>
            <a:ext cx="2703176" cy="2103875"/>
          </a:xfrm>
        </p:spPr>
        <p:txBody>
          <a:bodyPr/>
          <a:lstStyle>
            <a:lvl1pPr marL="11113" indent="-11113">
              <a:buNone/>
              <a:tabLst/>
              <a:defRPr>
                <a:latin typeface="Gentium Basic" panose="02000503060000020004" pitchFamily="2" charset="77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CA" dirty="0"/>
              <a:t>Insert slide content </a:t>
            </a:r>
            <a:r>
              <a:rPr lang="fr-CA" dirty="0" err="1"/>
              <a:t>here</a:t>
            </a:r>
            <a:endParaRPr lang="fr-FR" dirty="0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3FFFC9CF-194D-3C45-9CE9-FFC10C9B169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77715" y="2538837"/>
            <a:ext cx="2703176" cy="1599996"/>
          </a:xfrm>
          <a:prstGeom prst="rect">
            <a:avLst/>
          </a:prstGeom>
          <a:noFill/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noProof="0" dirty="0"/>
              <a:t>Insert hero image here</a:t>
            </a:r>
          </a:p>
        </p:txBody>
      </p:sp>
      <p:sp>
        <p:nvSpPr>
          <p:cNvPr id="17" name="Espace réservé du contenu 5">
            <a:extLst>
              <a:ext uri="{FF2B5EF4-FFF2-40B4-BE49-F238E27FC236}">
                <a16:creationId xmlns:a16="http://schemas.microsoft.com/office/drawing/2014/main" id="{63DDD7AD-3581-F946-8E5B-651A6EE24E1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948704" y="4312800"/>
            <a:ext cx="2703176" cy="2103875"/>
          </a:xfrm>
        </p:spPr>
        <p:txBody>
          <a:bodyPr/>
          <a:lstStyle>
            <a:lvl1pPr marL="11113" indent="-11113">
              <a:buNone/>
              <a:tabLst/>
              <a:defRPr>
                <a:latin typeface="Gentium Basic" panose="02000503060000020004" pitchFamily="2" charset="77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CA" dirty="0"/>
              <a:t>Insert slide content </a:t>
            </a:r>
            <a:r>
              <a:rPr lang="fr-CA" dirty="0" err="1"/>
              <a:t>here</a:t>
            </a:r>
            <a:endParaRPr lang="fr-FR" dirty="0"/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ECCC942B-D21D-3B44-A5D1-51605583D93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943644" y="2538837"/>
            <a:ext cx="2703176" cy="1599996"/>
          </a:xfrm>
          <a:prstGeom prst="rect">
            <a:avLst/>
          </a:prstGeom>
          <a:noFill/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noProof="0" dirty="0"/>
              <a:t>Insert hero image here</a:t>
            </a:r>
          </a:p>
        </p:txBody>
      </p:sp>
      <p:sp>
        <p:nvSpPr>
          <p:cNvPr id="20" name="Espace réservé du contenu 5">
            <a:extLst>
              <a:ext uri="{FF2B5EF4-FFF2-40B4-BE49-F238E27FC236}">
                <a16:creationId xmlns:a16="http://schemas.microsoft.com/office/drawing/2014/main" id="{9D19A2C7-43A2-6047-97B1-9E0800E3D7E7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7960845" y="4312800"/>
            <a:ext cx="2703176" cy="2103875"/>
          </a:xfrm>
        </p:spPr>
        <p:txBody>
          <a:bodyPr/>
          <a:lstStyle>
            <a:lvl1pPr marL="11113" indent="-11113">
              <a:buNone/>
              <a:tabLst/>
              <a:defRPr>
                <a:latin typeface="Gentium Basic" panose="02000503060000020004" pitchFamily="2" charset="77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CA" dirty="0"/>
              <a:t>Insert slide content </a:t>
            </a:r>
            <a:r>
              <a:rPr lang="fr-CA" dirty="0" err="1"/>
              <a:t>here</a:t>
            </a:r>
            <a:endParaRPr lang="fr-FR" dirty="0"/>
          </a:p>
        </p:txBody>
      </p:sp>
      <p:sp>
        <p:nvSpPr>
          <p:cNvPr id="21" name="Picture Placeholder 12">
            <a:extLst>
              <a:ext uri="{FF2B5EF4-FFF2-40B4-BE49-F238E27FC236}">
                <a16:creationId xmlns:a16="http://schemas.microsoft.com/office/drawing/2014/main" id="{86DCA958-376F-1B46-AC69-406AF76A4AD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955785" y="2538837"/>
            <a:ext cx="2703176" cy="1599996"/>
          </a:xfrm>
          <a:prstGeom prst="rect">
            <a:avLst/>
          </a:prstGeom>
          <a:noFill/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noProof="0" dirty="0"/>
              <a:t>Insert hero image here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61E5A517-5D44-FD4C-8223-DA02590C17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86680" y="765567"/>
            <a:ext cx="911601" cy="233847"/>
          </a:xfrm>
          <a:prstGeom prst="rect">
            <a:avLst/>
          </a:prstGeom>
          <a:solidFill>
            <a:schemeClr val="tx1"/>
          </a:solidFill>
        </p:spPr>
        <p:txBody>
          <a:bodyPr wrap="square" lIns="90000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TIXGeneral-Regular" pitchFamily="2" charset="2"/>
              <a:buNone/>
              <a:tabLst/>
              <a:defRPr lang="fr-CA" sz="1000" b="0" i="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dirty="0"/>
              <a:t>Section </a:t>
            </a:r>
            <a:r>
              <a:rPr lang="fr-CA" dirty="0" err="1"/>
              <a:t>name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00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/>
      <p:bldP spid="16" grpId="1"/>
      <p:bldP spid="18" grpId="0"/>
      <p:bldP spid="18" grpId="1"/>
      <p:bldP spid="21" grpId="0"/>
      <p:bldP spid="21" grpId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Custom Layou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774825" y="1233487"/>
            <a:ext cx="5882207" cy="863601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CA" dirty="0"/>
              <a:t>Insert slide title here</a:t>
            </a:r>
            <a:endParaRPr lang="en-US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015F1C8-A194-4B45-8084-FABDF69A2B4E}"/>
              </a:ext>
            </a:extLst>
          </p:cNvPr>
          <p:cNvCxnSpPr/>
          <p:nvPr userDrawn="1"/>
        </p:nvCxnSpPr>
        <p:spPr>
          <a:xfrm>
            <a:off x="1524000" y="0"/>
            <a:ext cx="0" cy="685800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Sous-titre 2">
            <a:extLst>
              <a:ext uri="{FF2B5EF4-FFF2-40B4-BE49-F238E27FC236}">
                <a16:creationId xmlns:a16="http://schemas.microsoft.com/office/drawing/2014/main" id="{54B3AF97-A7EC-9B48-8589-7B0A576AE0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86680" y="765567"/>
            <a:ext cx="911601" cy="233847"/>
          </a:xfrm>
          <a:prstGeom prst="rect">
            <a:avLst/>
          </a:prstGeom>
          <a:solidFill>
            <a:schemeClr val="tx1"/>
          </a:solidFill>
        </p:spPr>
        <p:txBody>
          <a:bodyPr wrap="square" lIns="90000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TIXGeneral-Regular" pitchFamily="2" charset="2"/>
              <a:buNone/>
              <a:tabLst/>
              <a:defRPr lang="fr-CA" sz="1000" b="0" i="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dirty="0"/>
              <a:t>Section </a:t>
            </a:r>
            <a:r>
              <a:rPr lang="fr-CA" dirty="0" err="1"/>
              <a:t>name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159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Custom Layout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CDCD626-565A-AF4C-B3D6-0B3E954E3B13}"/>
              </a:ext>
            </a:extLst>
          </p:cNvPr>
          <p:cNvSpPr/>
          <p:nvPr userDrawn="1"/>
        </p:nvSpPr>
        <p:spPr>
          <a:xfrm>
            <a:off x="7660640" y="765175"/>
            <a:ext cx="4531360" cy="60928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2">
                  <a:lumMod val="20000"/>
                  <a:lumOff val="80000"/>
                </a:schemeClr>
              </a:solidFill>
              <a:latin typeface="Montserrat" pitchFamily="2" charset="77"/>
            </a:endParaRPr>
          </a:p>
        </p:txBody>
      </p:sp>
      <p:sp>
        <p:nvSpPr>
          <p:cNvPr id="11" name="Picture Placeholder 29">
            <a:extLst>
              <a:ext uri="{FF2B5EF4-FFF2-40B4-BE49-F238E27FC236}">
                <a16:creationId xmlns:a16="http://schemas.microsoft.com/office/drawing/2014/main" id="{64E276D9-D2E7-DF47-A087-44478F55AC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3692" y="765175"/>
            <a:ext cx="3038991" cy="6092825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noProof="0" dirty="0"/>
              <a:t>Insert hero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83113" y="1233488"/>
            <a:ext cx="2719792" cy="18002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CA" dirty="0"/>
              <a:t>Insert slide title here</a:t>
            </a:r>
            <a:endParaRPr lang="en-US" dirty="0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DA536A5A-9D42-0C45-A06D-80CC9746DC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82265" y="765175"/>
            <a:ext cx="894945" cy="233847"/>
          </a:xfrm>
          <a:prstGeom prst="rect">
            <a:avLst/>
          </a:prstGeom>
          <a:solidFill>
            <a:schemeClr val="tx1"/>
          </a:solidFill>
        </p:spPr>
        <p:txBody>
          <a:bodyPr wrap="none" lIns="90000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TIXGeneral-Regular" pitchFamily="2" charset="2"/>
              <a:buNone/>
              <a:tabLst/>
              <a:defRPr lang="fr-CA" sz="1000" b="0" i="0" smtClean="0">
                <a:solidFill>
                  <a:schemeClr val="bg1"/>
                </a:solidFill>
                <a:effectLst/>
                <a:latin typeface="Gentium Basic" panose="0200050306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dirty="0"/>
              <a:t>Section </a:t>
            </a:r>
            <a:r>
              <a:rPr lang="fr-CA" dirty="0" err="1"/>
              <a:t>name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BF3F84A9-7182-F74D-A43C-E4156C5AFF06}"/>
              </a:ext>
            </a:extLst>
          </p:cNvPr>
          <p:cNvSpPr txBox="1">
            <a:spLocks/>
          </p:cNvSpPr>
          <p:nvPr userDrawn="1"/>
        </p:nvSpPr>
        <p:spPr>
          <a:xfrm>
            <a:off x="0" y="6328448"/>
            <a:ext cx="15200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26D77-2960-1A4A-B5CA-B95B3484A035}" type="slidenum">
              <a:rPr kumimoji="0" lang="en-CA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ontserrat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37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Custom Layout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9">
            <a:extLst>
              <a:ext uri="{FF2B5EF4-FFF2-40B4-BE49-F238E27FC236}">
                <a16:creationId xmlns:a16="http://schemas.microsoft.com/office/drawing/2014/main" id="{5406A148-0B99-C646-AFD8-59771F3A67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765175"/>
            <a:ext cx="3035300" cy="6092825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noProof="0" dirty="0"/>
              <a:t>Insert hero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7316" y="1233489"/>
            <a:ext cx="6090684" cy="863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CA" dirty="0"/>
              <a:t>Insert slide title here</a:t>
            </a:r>
            <a:endParaRPr lang="en-US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C2DE2D6A-438E-084D-AA9A-B950647ABA5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82265" y="765175"/>
            <a:ext cx="894945" cy="233847"/>
          </a:xfrm>
          <a:prstGeom prst="rect">
            <a:avLst/>
          </a:prstGeom>
          <a:solidFill>
            <a:schemeClr val="tx1"/>
          </a:solidFill>
        </p:spPr>
        <p:txBody>
          <a:bodyPr wrap="none" lIns="90000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TIXGeneral-Regular" pitchFamily="2" charset="2"/>
              <a:buNone/>
              <a:tabLst/>
              <a:defRPr lang="fr-CA" sz="1000" b="0" i="0" smtClean="0">
                <a:solidFill>
                  <a:schemeClr val="bg1"/>
                </a:solidFill>
                <a:effectLst/>
                <a:latin typeface="Gentium Basic" panose="0200050306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dirty="0"/>
              <a:t>Section </a:t>
            </a:r>
            <a:r>
              <a:rPr lang="fr-CA" dirty="0" err="1"/>
              <a:t>name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872FF5-878B-5F48-9B42-D13EE1EEC639}"/>
              </a:ext>
            </a:extLst>
          </p:cNvPr>
          <p:cNvSpPr txBox="1">
            <a:spLocks/>
          </p:cNvSpPr>
          <p:nvPr userDrawn="1"/>
        </p:nvSpPr>
        <p:spPr>
          <a:xfrm>
            <a:off x="0" y="6328448"/>
            <a:ext cx="15200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26D77-2960-1A4A-B5CA-B95B3484A035}" type="slidenum">
              <a:rPr kumimoji="0" lang="en-CA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ontserrat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74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74825" y="1233487"/>
            <a:ext cx="5868988" cy="8636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CA" dirty="0"/>
              <a:t>Insert slide title here</a:t>
            </a:r>
            <a:endParaRPr lang="en-US" dirty="0"/>
          </a:p>
        </p:txBody>
      </p:sp>
      <p:sp>
        <p:nvSpPr>
          <p:cNvPr id="8" name="Picture Placeholder 29">
            <a:extLst>
              <a:ext uri="{FF2B5EF4-FFF2-40B4-BE49-F238E27FC236}">
                <a16:creationId xmlns:a16="http://schemas.microsoft.com/office/drawing/2014/main" id="{FB8B6D72-E460-8E45-B41D-2904190EB2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4002" y="765175"/>
            <a:ext cx="3047998" cy="6092825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noProof="0" dirty="0"/>
              <a:t>Insert hero image here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5B06523-39CC-E64E-B058-016AF29B4BF6}"/>
              </a:ext>
            </a:extLst>
          </p:cNvPr>
          <p:cNvCxnSpPr/>
          <p:nvPr userDrawn="1"/>
        </p:nvCxnSpPr>
        <p:spPr>
          <a:xfrm>
            <a:off x="1524000" y="0"/>
            <a:ext cx="0" cy="685800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Sous-titre 2">
            <a:extLst>
              <a:ext uri="{FF2B5EF4-FFF2-40B4-BE49-F238E27FC236}">
                <a16:creationId xmlns:a16="http://schemas.microsoft.com/office/drawing/2014/main" id="{1E28A635-F6DC-EC44-8B18-CD818FC342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86680" y="765567"/>
            <a:ext cx="911601" cy="233847"/>
          </a:xfrm>
          <a:prstGeom prst="rect">
            <a:avLst/>
          </a:prstGeom>
          <a:solidFill>
            <a:schemeClr val="tx1"/>
          </a:solidFill>
        </p:spPr>
        <p:txBody>
          <a:bodyPr wrap="square" lIns="90000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TIXGeneral-Regular" pitchFamily="2" charset="2"/>
              <a:buNone/>
              <a:tabLst/>
              <a:defRPr lang="fr-CA" sz="1000" b="0" i="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dirty="0"/>
              <a:t>Section </a:t>
            </a:r>
            <a:r>
              <a:rPr lang="fr-CA" dirty="0" err="1"/>
              <a:t>name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349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9">
            <a:extLst>
              <a:ext uri="{FF2B5EF4-FFF2-40B4-BE49-F238E27FC236}">
                <a16:creationId xmlns:a16="http://schemas.microsoft.com/office/drawing/2014/main" id="{50C99185-297F-F544-BDE0-F5297E2BBD4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950" y="2743199"/>
            <a:ext cx="6085049" cy="4114800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noProof="0" dirty="0"/>
              <a:t>Insert hero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74824" y="1233487"/>
            <a:ext cx="5868989" cy="863601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CA" dirty="0"/>
              <a:t>Insert slide title here</a:t>
            </a:r>
            <a:endParaRPr lang="en-US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B3C3DBBA-8555-CC41-A914-1CFA6CC36D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86680" y="765567"/>
            <a:ext cx="911601" cy="233847"/>
          </a:xfrm>
          <a:prstGeom prst="rect">
            <a:avLst/>
          </a:prstGeom>
          <a:solidFill>
            <a:schemeClr val="tx1"/>
          </a:solidFill>
        </p:spPr>
        <p:txBody>
          <a:bodyPr wrap="square" lIns="90000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TIXGeneral-Regular" pitchFamily="2" charset="2"/>
              <a:buNone/>
              <a:tabLst/>
              <a:defRPr lang="fr-CA" sz="1000" b="0" i="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dirty="0"/>
              <a:t>Section </a:t>
            </a:r>
            <a:r>
              <a:rPr lang="fr-CA" dirty="0" err="1"/>
              <a:t>name</a:t>
            </a:r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AFCEDAD3-4637-9340-8406-58B96D582DD4}"/>
              </a:ext>
            </a:extLst>
          </p:cNvPr>
          <p:cNvSpPr txBox="1">
            <a:spLocks/>
          </p:cNvSpPr>
          <p:nvPr userDrawn="1"/>
        </p:nvSpPr>
        <p:spPr>
          <a:xfrm>
            <a:off x="0" y="6328448"/>
            <a:ext cx="15200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26D77-2960-1A4A-B5CA-B95B3484A035}" type="slidenum">
              <a:rPr kumimoji="0" lang="en-CA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ontserrat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51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: Title + 1 Small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9">
            <a:extLst>
              <a:ext uri="{FF2B5EF4-FFF2-40B4-BE49-F238E27FC236}">
                <a16:creationId xmlns:a16="http://schemas.microsoft.com/office/drawing/2014/main" id="{CE11DECB-288A-BE4A-A7F7-2A53FA7A687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096000" y="0"/>
            <a:ext cx="6096000" cy="4751921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noProof="0" dirty="0"/>
              <a:t>Insert hero image here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82F97C3-0F67-D44A-A77C-3D685FF307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825" y="640934"/>
            <a:ext cx="4077336" cy="4110987"/>
          </a:xfrm>
        </p:spPr>
        <p:txBody>
          <a:bodyPr anchor="b">
            <a:normAutofit/>
          </a:bodyPr>
          <a:lstStyle>
            <a:lvl1pPr>
              <a:defRPr sz="44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CA" dirty="0"/>
              <a:t>Insert </a:t>
            </a:r>
            <a:r>
              <a:rPr lang="fr-CA" dirty="0" err="1"/>
              <a:t>presentation</a:t>
            </a:r>
            <a:r>
              <a:rPr lang="fr-CA" dirty="0"/>
              <a:t> </a:t>
            </a:r>
            <a:r>
              <a:rPr lang="fr-CA" dirty="0" err="1"/>
              <a:t>title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fr-FR" dirty="0"/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B7FC0CEC-DE31-1840-9E32-562D52782B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4824" y="5094514"/>
            <a:ext cx="4077337" cy="993049"/>
          </a:xfrm>
          <a:prstGeom prst="rect">
            <a:avLst/>
          </a:prstGeom>
        </p:spPr>
        <p:txBody>
          <a:bodyPr lIns="9000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TIXGeneral-Regular" pitchFamily="2" charset="2"/>
              <a:buNone/>
              <a:tabLst/>
              <a:defRPr lang="fr-CA" sz="1400" b="0" i="0" smtClean="0">
                <a:solidFill>
                  <a:schemeClr val="tx1"/>
                </a:solidFill>
                <a:effectLst/>
                <a:latin typeface="Gentium Basic" panose="0200050306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dirty="0"/>
              <a:t>Insert </a:t>
            </a:r>
            <a:r>
              <a:rPr lang="fr-CA" dirty="0" err="1"/>
              <a:t>sub-title</a:t>
            </a:r>
            <a:r>
              <a:rPr lang="fr-CA" dirty="0"/>
              <a:t> and/or speakers </a:t>
            </a:r>
            <a:r>
              <a:rPr lang="fr-CA" dirty="0" err="1"/>
              <a:t>here</a:t>
            </a:r>
            <a:endParaRPr lang="fr-FR" dirty="0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FBA1E084-BF4D-C944-A737-062AE91551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4488" b="45876"/>
          <a:stretch/>
        </p:blipFill>
        <p:spPr>
          <a:xfrm>
            <a:off x="7644456" y="4751921"/>
            <a:ext cx="4547544" cy="2106079"/>
          </a:xfrm>
          <a:prstGeom prst="rect">
            <a:avLst/>
          </a:prstGeom>
        </p:spPr>
      </p:pic>
      <p:sp>
        <p:nvSpPr>
          <p:cNvPr id="9" name="Espace réservé de la date 20">
            <a:extLst>
              <a:ext uri="{FF2B5EF4-FFF2-40B4-BE49-F238E27FC236}">
                <a16:creationId xmlns:a16="http://schemas.microsoft.com/office/drawing/2014/main" id="{868937C7-5B09-F64A-86DC-76F11BCBAE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74825" y="6087563"/>
            <a:ext cx="4051209" cy="32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entium Basic" panose="02000503060000020004" pitchFamily="2" charset="77"/>
              </a:defRPr>
            </a:lvl1pPr>
          </a:lstStyle>
          <a:p>
            <a:r>
              <a:rPr lang="fr-CA" dirty="0">
                <a:latin typeface="Gentium Basic" panose="02000503060000020004" pitchFamily="2" charset="77"/>
              </a:rPr>
              <a:t>YYYY/MM/DD</a:t>
            </a:r>
            <a:endParaRPr lang="fr-FR" dirty="0">
              <a:latin typeface="Gentium Basic" panose="02000503060000020004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B1A0C5-74D2-0F45-BAEC-D0BA01C068EC}"/>
              </a:ext>
            </a:extLst>
          </p:cNvPr>
          <p:cNvSpPr/>
          <p:nvPr userDrawn="1"/>
        </p:nvSpPr>
        <p:spPr>
          <a:xfrm>
            <a:off x="373380" y="0"/>
            <a:ext cx="922020" cy="67255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2"/>
              </a:solidFill>
              <a:latin typeface="Montserrat" pitchFamily="2" charset="77"/>
            </a:endParaRP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597B9AFA-EAB4-7C46-BAC0-46EEB1E4438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7056" y="315724"/>
            <a:ext cx="550409" cy="26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95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: Title + 1 Large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9">
            <a:extLst>
              <a:ext uri="{FF2B5EF4-FFF2-40B4-BE49-F238E27FC236}">
                <a16:creationId xmlns:a16="http://schemas.microsoft.com/office/drawing/2014/main" id="{CE11DECB-288A-BE4A-A7F7-2A53FA7A687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524000" y="2"/>
            <a:ext cx="10667301" cy="4751920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noProof="0" dirty="0"/>
              <a:t>Insert hero image here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82F97C3-0F67-D44A-A77C-3D685FF307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825" y="765175"/>
            <a:ext cx="4321173" cy="363265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CA" dirty="0"/>
              <a:t>Insert </a:t>
            </a:r>
            <a:r>
              <a:rPr lang="fr-CA" dirty="0" err="1"/>
              <a:t>presentation</a:t>
            </a:r>
            <a:r>
              <a:rPr lang="fr-CA" dirty="0"/>
              <a:t> </a:t>
            </a:r>
            <a:r>
              <a:rPr lang="fr-CA" dirty="0" err="1"/>
              <a:t>title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fr-FR" dirty="0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A0359139-633F-4442-B5A5-290AD4DFB3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4824" y="5154708"/>
            <a:ext cx="4321175" cy="938117"/>
          </a:xfrm>
          <a:prstGeom prst="rect">
            <a:avLst/>
          </a:prstGeom>
        </p:spPr>
        <p:txBody>
          <a:bodyPr lIns="90000"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TIXGeneral-Regular" pitchFamily="2" charset="2"/>
              <a:buNone/>
              <a:tabLst/>
              <a:defRPr lang="fr-CA" sz="1400" b="0" i="0" smtClean="0">
                <a:solidFill>
                  <a:schemeClr val="bg1"/>
                </a:solidFill>
                <a:effectLst/>
                <a:latin typeface="Gentium Basic" panose="0200050306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dirty="0"/>
              <a:t>Insert </a:t>
            </a:r>
            <a:r>
              <a:rPr lang="fr-CA" dirty="0" err="1"/>
              <a:t>sub-title</a:t>
            </a:r>
            <a:r>
              <a:rPr lang="fr-CA" dirty="0"/>
              <a:t> and/or speakers </a:t>
            </a:r>
            <a:r>
              <a:rPr lang="fr-CA" dirty="0" err="1"/>
              <a:t>here</a:t>
            </a: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EF7FC2-140F-5C4E-B3D2-BC3C938B3154}"/>
              </a:ext>
            </a:extLst>
          </p:cNvPr>
          <p:cNvSpPr/>
          <p:nvPr userDrawn="1"/>
        </p:nvSpPr>
        <p:spPr>
          <a:xfrm>
            <a:off x="373380" y="198304"/>
            <a:ext cx="922020" cy="65272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2"/>
              </a:solidFill>
              <a:latin typeface="Montserrat" pitchFamily="2" charset="77"/>
            </a:endParaRP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4D2473E2-BB66-8D4A-B76F-7CCFA18EF9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4488" b="45876"/>
          <a:stretch/>
        </p:blipFill>
        <p:spPr>
          <a:xfrm>
            <a:off x="7644456" y="4751921"/>
            <a:ext cx="4547544" cy="2106079"/>
          </a:xfrm>
          <a:prstGeom prst="rect">
            <a:avLst/>
          </a:prstGeom>
        </p:spPr>
      </p:pic>
      <p:sp>
        <p:nvSpPr>
          <p:cNvPr id="13" name="Espace réservé de la date 20">
            <a:extLst>
              <a:ext uri="{FF2B5EF4-FFF2-40B4-BE49-F238E27FC236}">
                <a16:creationId xmlns:a16="http://schemas.microsoft.com/office/drawing/2014/main" id="{43A93F6F-F549-134E-9FFE-C375447587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74823" y="6107593"/>
            <a:ext cx="4321175" cy="309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entium Basic" panose="02000503060000020004" pitchFamily="2" charset="77"/>
              </a:defRPr>
            </a:lvl1pPr>
          </a:lstStyle>
          <a:p>
            <a:r>
              <a:rPr lang="fr-CA" dirty="0">
                <a:latin typeface="Gentium Basic" panose="02000503060000020004" pitchFamily="2" charset="77"/>
              </a:rPr>
              <a:t>YYYY/MM/DD</a:t>
            </a:r>
            <a:endParaRPr lang="fr-FR" dirty="0">
              <a:latin typeface="Gentium Basic" panose="02000503060000020004" pitchFamily="2" charset="77"/>
            </a:endParaRP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07B73305-F654-2443-ABA1-4ACEDC68AC4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7056" y="315724"/>
            <a:ext cx="550409" cy="26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6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: Title + Large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623F3A4-514C-304A-A4DE-02F1748D45AB}"/>
              </a:ext>
            </a:extLst>
          </p:cNvPr>
          <p:cNvSpPr/>
          <p:nvPr userDrawn="1"/>
        </p:nvSpPr>
        <p:spPr>
          <a:xfrm>
            <a:off x="373380" y="765174"/>
            <a:ext cx="922020" cy="61056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" pitchFamily="2" charset="77"/>
            </a:endParaRP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1773" y="0"/>
            <a:ext cx="12190227" cy="6858000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noProof="0" dirty="0"/>
              <a:t>Insert hero image here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AD6B63E4-8A79-F64D-86FE-7775FE4326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825" y="2806043"/>
            <a:ext cx="7381875" cy="328678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0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CA" dirty="0"/>
              <a:t>Insert section title here</a:t>
            </a:r>
            <a:endParaRPr lang="en-US" dirty="0"/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7FB4D65A-6740-5845-9334-C5E2F59022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4825" y="1550126"/>
            <a:ext cx="7381875" cy="1026951"/>
          </a:xfrm>
          <a:prstGeom prst="rect">
            <a:avLst/>
          </a:prstGeom>
        </p:spPr>
        <p:txBody>
          <a:bodyPr lIns="9000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TIXGeneral-Regular" pitchFamily="2" charset="2"/>
              <a:buNone/>
              <a:tabLst/>
              <a:defRPr lang="fr-CA" sz="1400" b="0" i="0" smtClean="0">
                <a:solidFill>
                  <a:schemeClr val="tx1"/>
                </a:solidFill>
                <a:effectLst/>
                <a:latin typeface="Gentium Basic" panose="0200050306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dirty="0"/>
              <a:t>Insert </a:t>
            </a:r>
            <a:r>
              <a:rPr lang="fr-CA" dirty="0" err="1"/>
              <a:t>sub-title</a:t>
            </a:r>
            <a:r>
              <a:rPr lang="fr-CA" dirty="0"/>
              <a:t> and/or speakers </a:t>
            </a:r>
            <a:r>
              <a:rPr lang="fr-CA" dirty="0" err="1"/>
              <a:t>here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6199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: Large Title + Small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74824" y="2086473"/>
            <a:ext cx="5868989" cy="400635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0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Insert section title here</a:t>
            </a:r>
          </a:p>
        </p:txBody>
      </p:sp>
      <p:sp>
        <p:nvSpPr>
          <p:cNvPr id="8" name="Picture Placeholder 29">
            <a:extLst>
              <a:ext uri="{FF2B5EF4-FFF2-40B4-BE49-F238E27FC236}">
                <a16:creationId xmlns:a16="http://schemas.microsoft.com/office/drawing/2014/main" id="{EA6F79D0-F7A8-BC46-8332-91EE99E8A7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4002" y="1"/>
            <a:ext cx="3047998" cy="6858000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noProof="0" dirty="0"/>
              <a:t>Insert hero image here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4D9E1268-4C0A-204F-A6BC-D383851F79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4825" y="756466"/>
            <a:ext cx="5868988" cy="1129710"/>
          </a:xfrm>
          <a:prstGeom prst="rect">
            <a:avLst/>
          </a:prstGeom>
        </p:spPr>
        <p:txBody>
          <a:bodyPr lIns="9000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TIXGeneral-Regular" pitchFamily="2" charset="2"/>
              <a:buNone/>
              <a:tabLst/>
              <a:defRPr lang="fr-CA" sz="1400" b="0" i="0" smtClean="0">
                <a:solidFill>
                  <a:schemeClr val="tx1"/>
                </a:solidFill>
                <a:effectLst/>
                <a:latin typeface="Gentium Basic" panose="0200050306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dirty="0"/>
              <a:t>Insert </a:t>
            </a:r>
            <a:r>
              <a:rPr lang="fr-CA" dirty="0" err="1"/>
              <a:t>sub-title</a:t>
            </a:r>
            <a:r>
              <a:rPr lang="fr-CA" dirty="0"/>
              <a:t> and/or speakers </a:t>
            </a:r>
            <a:r>
              <a:rPr lang="fr-CA" dirty="0" err="1"/>
              <a:t>here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EFE905-BC4A-A14B-BBA3-5F706FFFBE4D}"/>
              </a:ext>
            </a:extLst>
          </p:cNvPr>
          <p:cNvSpPr/>
          <p:nvPr userDrawn="1"/>
        </p:nvSpPr>
        <p:spPr>
          <a:xfrm>
            <a:off x="0" y="0"/>
            <a:ext cx="12954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" pitchFamily="2" charset="77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05F6097-2490-1746-BC5C-C0A90697343D}"/>
              </a:ext>
            </a:extLst>
          </p:cNvPr>
          <p:cNvSpPr txBox="1"/>
          <p:nvPr userDrawn="1"/>
        </p:nvSpPr>
        <p:spPr>
          <a:xfrm>
            <a:off x="3789802" y="1542361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>
              <a:lnSpc>
                <a:spcPct val="120000"/>
              </a:lnSpc>
              <a:spcBef>
                <a:spcPts val="1200"/>
              </a:spcBef>
            </a:pPr>
            <a:endParaRPr lang="fr-FR" sz="1000" b="0" dirty="0">
              <a:solidFill>
                <a:prstClr val="black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39387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: Large Tit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AA58CDD-DBA1-1F4E-AF8C-D5D531D32670}"/>
              </a:ext>
            </a:extLst>
          </p:cNvPr>
          <p:cNvCxnSpPr>
            <a:cxnSpLocks/>
          </p:cNvCxnSpPr>
          <p:nvPr userDrawn="1"/>
        </p:nvCxnSpPr>
        <p:spPr>
          <a:xfrm>
            <a:off x="7639860" y="-8709"/>
            <a:ext cx="0" cy="6879515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AA566A97-3CD9-5D4B-A6D7-A4E3B98CA9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825" y="2072640"/>
            <a:ext cx="5640394" cy="40201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0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Insert section title here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4AAE2750-E163-6541-97D2-3C01DF1BAB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4823" y="765173"/>
            <a:ext cx="5640394" cy="1133295"/>
          </a:xfrm>
          <a:prstGeom prst="rect">
            <a:avLst/>
          </a:prstGeom>
        </p:spPr>
        <p:txBody>
          <a:bodyPr lIns="9000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TIXGeneral-Regular" pitchFamily="2" charset="2"/>
              <a:buNone/>
              <a:tabLst/>
              <a:defRPr lang="fr-CA" sz="1400" b="0" i="0" smtClean="0">
                <a:solidFill>
                  <a:schemeClr val="tx1"/>
                </a:solidFill>
                <a:effectLst/>
                <a:latin typeface="Gentium Basic" panose="0200050306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dirty="0"/>
              <a:t>Insert </a:t>
            </a:r>
            <a:r>
              <a:rPr lang="fr-CA" dirty="0" err="1"/>
              <a:t>sub-title</a:t>
            </a:r>
            <a:r>
              <a:rPr lang="fr-CA" dirty="0"/>
              <a:t> and/or speakers </a:t>
            </a:r>
            <a:r>
              <a:rPr lang="fr-CA" dirty="0" err="1"/>
              <a:t>here</a:t>
            </a: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9B34DC-7E7B-EC42-AF37-79054A01A4F1}"/>
              </a:ext>
            </a:extLst>
          </p:cNvPr>
          <p:cNvSpPr/>
          <p:nvPr userDrawn="1"/>
        </p:nvSpPr>
        <p:spPr>
          <a:xfrm>
            <a:off x="373380" y="88135"/>
            <a:ext cx="922020" cy="67826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" pitchFamily="2" charset="77"/>
            </a:endParaRP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1B7063EF-9FEB-514A-978F-92FAD64E17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4488" b="45876"/>
          <a:stretch/>
        </p:blipFill>
        <p:spPr>
          <a:xfrm>
            <a:off x="7644456" y="4751921"/>
            <a:ext cx="4547544" cy="210607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0BDFB45-C1A3-C44B-8AFB-E9C8DAB9642E}"/>
              </a:ext>
            </a:extLst>
          </p:cNvPr>
          <p:cNvSpPr txBox="1"/>
          <p:nvPr userDrawn="1"/>
        </p:nvSpPr>
        <p:spPr>
          <a:xfrm>
            <a:off x="731520" y="37592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>
              <a:lnSpc>
                <a:spcPct val="120000"/>
              </a:lnSpc>
              <a:spcBef>
                <a:spcPts val="1200"/>
              </a:spcBef>
            </a:pPr>
            <a:endParaRPr lang="fr-FR" sz="1000" b="0" dirty="0">
              <a:solidFill>
                <a:prstClr val="black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86834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: Title + Small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7CDD8D-178E-EB49-A33F-7AE51152B84B}"/>
              </a:ext>
            </a:extLst>
          </p:cNvPr>
          <p:cNvSpPr/>
          <p:nvPr userDrawn="1"/>
        </p:nvSpPr>
        <p:spPr>
          <a:xfrm>
            <a:off x="373380" y="765174"/>
            <a:ext cx="922020" cy="6105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9E445F-746C-8841-B636-7A15F976B9AB}"/>
              </a:ext>
            </a:extLst>
          </p:cNvPr>
          <p:cNvSpPr/>
          <p:nvPr userDrawn="1"/>
        </p:nvSpPr>
        <p:spPr>
          <a:xfrm>
            <a:off x="373380" y="182880"/>
            <a:ext cx="922020" cy="66751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74825" y="2386149"/>
            <a:ext cx="6938220" cy="3204754"/>
          </a:xfrm>
          <a:prstGeom prst="rect">
            <a:avLst/>
          </a:prstGeom>
        </p:spPr>
        <p:txBody>
          <a:bodyPr anchor="ctr"/>
          <a:lstStyle>
            <a:lvl1pPr>
              <a:defRPr sz="6600" b="0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CA" dirty="0"/>
              <a:t>Insert slide title here</a:t>
            </a:r>
            <a:endParaRPr lang="en-US" dirty="0"/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C2262BC5-26BA-5C4B-B872-85C8E37BF2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4825" y="5421747"/>
            <a:ext cx="6938219" cy="671078"/>
          </a:xfrm>
          <a:prstGeom prst="rect">
            <a:avLst/>
          </a:prstGeom>
        </p:spPr>
        <p:txBody>
          <a:bodyPr lIns="9000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TIXGeneral-Regular" pitchFamily="2" charset="2"/>
              <a:buNone/>
              <a:tabLst/>
              <a:defRPr lang="fr-CA" sz="1400" b="0" i="0" smtClean="0">
                <a:solidFill>
                  <a:schemeClr val="tx1"/>
                </a:solidFill>
                <a:effectLst/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dirty="0" err="1"/>
              <a:t>wsp.com</a:t>
            </a:r>
            <a:endParaRPr lang="fr-FR" dirty="0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7EEB1B51-22A9-C842-92A1-70D7A22909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4488" b="45876"/>
          <a:stretch/>
        </p:blipFill>
        <p:spPr>
          <a:xfrm>
            <a:off x="7644456" y="0"/>
            <a:ext cx="4547544" cy="2106079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A8D2642-4298-0B47-A918-AF6623E89299}"/>
              </a:ext>
            </a:extLst>
          </p:cNvPr>
          <p:cNvCxnSpPr/>
          <p:nvPr userDrawn="1"/>
        </p:nvCxnSpPr>
        <p:spPr>
          <a:xfrm>
            <a:off x="1524000" y="0"/>
            <a:ext cx="0" cy="6858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812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5">
            <a:extLst>
              <a:ext uri="{FF2B5EF4-FFF2-40B4-BE49-F238E27FC236}">
                <a16:creationId xmlns:a16="http://schemas.microsoft.com/office/drawing/2014/main" id="{9F082B38-5D0B-9B44-B9AA-68833516EBD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774825" y="3284538"/>
            <a:ext cx="8889208" cy="2808287"/>
          </a:xfrm>
        </p:spPr>
        <p:txBody>
          <a:bodyPr anchor="t"/>
          <a:lstStyle>
            <a:lvl1pPr marL="11113" indent="-11113">
              <a:buNone/>
              <a:tabLst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CA" dirty="0"/>
              <a:t>Insert slide content </a:t>
            </a:r>
            <a:r>
              <a:rPr lang="fr-CA" dirty="0" err="1"/>
              <a:t>here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2948B4A-B3BB-C049-9101-EB92521D57FF}"/>
              </a:ext>
            </a:extLst>
          </p:cNvPr>
          <p:cNvSpPr txBox="1"/>
          <p:nvPr userDrawn="1"/>
        </p:nvSpPr>
        <p:spPr>
          <a:xfrm>
            <a:off x="3657600" y="76531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>
              <a:lnSpc>
                <a:spcPct val="120000"/>
              </a:lnSpc>
              <a:spcBef>
                <a:spcPts val="1200"/>
              </a:spcBef>
            </a:pPr>
            <a:endParaRPr lang="fr-FR" sz="1000" b="0" dirty="0">
              <a:solidFill>
                <a:prstClr val="black"/>
              </a:solidFill>
              <a:latin typeface="Montserrat" pitchFamily="2" charset="77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E7BC35F-3652-5B4B-A1FF-BF7C40A921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826" y="1233489"/>
            <a:ext cx="5868988" cy="863599"/>
          </a:xfrm>
          <a:prstGeom prst="rect">
            <a:avLst/>
          </a:prstGeom>
        </p:spPr>
        <p:txBody>
          <a:bodyPr lIns="90000" anchor="t" anchorCtr="0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CA" dirty="0"/>
              <a:t>Insert slide title here</a:t>
            </a:r>
            <a:endParaRPr lang="en-US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3DDE619-2B96-004D-90C1-AA1DFD18F7D3}"/>
              </a:ext>
            </a:extLst>
          </p:cNvPr>
          <p:cNvCxnSpPr/>
          <p:nvPr userDrawn="1"/>
        </p:nvCxnSpPr>
        <p:spPr>
          <a:xfrm>
            <a:off x="1524000" y="0"/>
            <a:ext cx="0" cy="685800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Sous-titre 2">
            <a:extLst>
              <a:ext uri="{FF2B5EF4-FFF2-40B4-BE49-F238E27FC236}">
                <a16:creationId xmlns:a16="http://schemas.microsoft.com/office/drawing/2014/main" id="{CB5E8765-9669-9544-9CD9-63BB831F87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86680" y="765567"/>
            <a:ext cx="911601" cy="233847"/>
          </a:xfrm>
          <a:prstGeom prst="rect">
            <a:avLst/>
          </a:prstGeom>
          <a:solidFill>
            <a:schemeClr val="tx1"/>
          </a:solidFill>
        </p:spPr>
        <p:txBody>
          <a:bodyPr wrap="square" lIns="90000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TIXGeneral-Regular" pitchFamily="2" charset="2"/>
              <a:buNone/>
              <a:tabLst/>
              <a:defRPr lang="fr-CA" sz="1000" b="0" i="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dirty="0"/>
              <a:t>Section </a:t>
            </a:r>
            <a:r>
              <a:rPr lang="fr-CA" dirty="0" err="1"/>
              <a:t>name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540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que 10">
            <a:extLst>
              <a:ext uri="{FF2B5EF4-FFF2-40B4-BE49-F238E27FC236}">
                <a16:creationId xmlns:a16="http://schemas.microsoft.com/office/drawing/2014/main" id="{C4960BFC-347B-1048-8E1E-34CC881E5E46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77056" y="315724"/>
            <a:ext cx="550409" cy="261444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3C13E0C-12F8-8F45-B3D6-F0C1BA8D9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368" y="1233489"/>
            <a:ext cx="9559723" cy="863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55D721-CAFD-DD40-BD9A-E933EDE2B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5367" y="2351314"/>
            <a:ext cx="9559724" cy="3741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E4725CB0-4EBD-3C4E-BBC7-74B5ED9CC839}"/>
              </a:ext>
            </a:extLst>
          </p:cNvPr>
          <p:cNvSpPr txBox="1">
            <a:spLocks/>
          </p:cNvSpPr>
          <p:nvPr userDrawn="1"/>
        </p:nvSpPr>
        <p:spPr>
          <a:xfrm>
            <a:off x="0" y="6310313"/>
            <a:ext cx="15200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26D77-2960-1A4A-B5CA-B95B3484A035}" type="slidenum">
              <a:rPr kumimoji="0" lang="en-CA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ontserrat" pitchFamily="2" charset="77"/>
              <a:cs typeface="Arial" panose="020B0604020202020204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291AC62-C54D-AE40-BC36-747ED255713F}"/>
              </a:ext>
            </a:extLst>
          </p:cNvPr>
          <p:cNvSpPr txBox="1"/>
          <p:nvPr userDrawn="1"/>
        </p:nvSpPr>
        <p:spPr>
          <a:xfrm rot="16200000">
            <a:off x="-1052501" y="4028985"/>
            <a:ext cx="3609521" cy="51816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l"/>
            <a:r>
              <a:rPr lang="fr-FR" sz="1000" dirty="0">
                <a:solidFill>
                  <a:schemeClr val="tx2"/>
                </a:solidFill>
                <a:latin typeface="Gentium Basic" panose="02000503060000020004" pitchFamily="2" charset="77"/>
              </a:rPr>
              <a:t>wsp.com</a:t>
            </a:r>
          </a:p>
        </p:txBody>
      </p:sp>
    </p:spTree>
    <p:extLst>
      <p:ext uri="{BB962C8B-B14F-4D97-AF65-F5344CB8AC3E}">
        <p14:creationId xmlns:p14="http://schemas.microsoft.com/office/powerpoint/2010/main" val="32138626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81" r:id="rId3"/>
    <p:sldLayoutId id="2147483876" r:id="rId4"/>
    <p:sldLayoutId id="2147483869" r:id="rId5"/>
    <p:sldLayoutId id="2147483883" r:id="rId6"/>
    <p:sldLayoutId id="2147483877" r:id="rId7"/>
    <p:sldLayoutId id="2147483906" r:id="rId8"/>
    <p:sldLayoutId id="2147483880" r:id="rId9"/>
    <p:sldLayoutId id="2147483878" r:id="rId10"/>
    <p:sldLayoutId id="2147483884" r:id="rId11"/>
    <p:sldLayoutId id="2147483882" r:id="rId12"/>
    <p:sldLayoutId id="2147483870" r:id="rId13"/>
    <p:sldLayoutId id="2147483912" r:id="rId14"/>
    <p:sldLayoutId id="2147483871" r:id="rId15"/>
    <p:sldLayoutId id="2147483897" r:id="rId16"/>
    <p:sldLayoutId id="2147483898" r:id="rId17"/>
    <p:sldLayoutId id="2147483891" r:id="rId18"/>
    <p:sldLayoutId id="2147483913" r:id="rId19"/>
    <p:sldLayoutId id="2147483873" r:id="rId20"/>
    <p:sldLayoutId id="2147483890" r:id="rId21"/>
    <p:sldLayoutId id="2147483872" r:id="rId22"/>
    <p:sldLayoutId id="2147483892" r:id="rId23"/>
    <p:sldLayoutId id="2147483889" r:id="rId24"/>
    <p:sldLayoutId id="2147483908" r:id="rId25"/>
    <p:sldLayoutId id="2147483909" r:id="rId26"/>
    <p:sldLayoutId id="2147483910" r:id="rId27"/>
    <p:sldLayoutId id="2147483911" r:id="rId28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tx1"/>
          </a:solidFill>
          <a:latin typeface="Montserrat" pitchFamily="2" charset="77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SzPct val="60000"/>
        <a:buFontTx/>
        <a:buNone/>
        <a:defRPr sz="1600" kern="1200">
          <a:solidFill>
            <a:schemeClr val="tx1"/>
          </a:solidFill>
          <a:latin typeface="Gentium Basic" panose="02000503060000020004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SzPct val="60000"/>
        <a:buFontTx/>
        <a:buNone/>
        <a:defRPr sz="1200" b="0" i="0" kern="1200">
          <a:solidFill>
            <a:schemeClr val="tx1"/>
          </a:solidFill>
          <a:latin typeface="Gentium Basic" panose="02000503060000020004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SzPct val="60000"/>
        <a:buFontTx/>
        <a:buNone/>
        <a:defRPr sz="1000" b="0" i="0" kern="1200">
          <a:solidFill>
            <a:schemeClr val="tx1"/>
          </a:solidFill>
          <a:latin typeface="Gentium Basic" panose="02000503060000020004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SzPct val="60000"/>
        <a:buFontTx/>
        <a:buNone/>
        <a:defRPr sz="1000" b="0" i="0" kern="1200">
          <a:solidFill>
            <a:schemeClr val="tx1"/>
          </a:solidFill>
          <a:latin typeface="Gentium Basic" panose="02000503060000020004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SzPct val="60000"/>
        <a:buFontTx/>
        <a:buNone/>
        <a:defRPr sz="1000" b="0" i="0" kern="1200">
          <a:solidFill>
            <a:schemeClr val="tx1"/>
          </a:solidFill>
          <a:latin typeface="Gentium Basic" panose="0200050306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482" userDrawn="1">
          <p15:clr>
            <a:srgbClr val="F26B43"/>
          </p15:clr>
        </p15:guide>
        <p15:guide id="7" orient="horz" pos="3838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4815" userDrawn="1">
          <p15:clr>
            <a:srgbClr val="F26B43"/>
          </p15:clr>
        </p15:guide>
        <p15:guide id="10" pos="5768" userDrawn="1">
          <p15:clr>
            <a:srgbClr val="F26B43"/>
          </p15:clr>
        </p15:guide>
        <p15:guide id="11" pos="6720" userDrawn="1">
          <p15:clr>
            <a:srgbClr val="F26B43"/>
          </p15:clr>
        </p15:guide>
        <p15:guide id="12" pos="2887" userDrawn="1">
          <p15:clr>
            <a:srgbClr val="F26B43"/>
          </p15:clr>
        </p15:guide>
        <p15:guide id="13" pos="1912" userDrawn="1">
          <p15:clr>
            <a:srgbClr val="F26B43"/>
          </p15:clr>
        </p15:guide>
        <p15:guide id="14" pos="960" userDrawn="1">
          <p15:clr>
            <a:srgbClr val="F26B43"/>
          </p15:clr>
        </p15:guide>
        <p15:guide id="15" pos="1118" userDrawn="1">
          <p15:clr>
            <a:srgbClr val="F26B43"/>
          </p15:clr>
        </p15:guide>
        <p15:guide id="16" pos="1186" userDrawn="1">
          <p15:clr>
            <a:srgbClr val="F26B43"/>
          </p15:clr>
        </p15:guide>
        <p15:guide id="17" orient="horz" pos="777" userDrawn="1">
          <p15:clr>
            <a:srgbClr val="F26B43"/>
          </p15:clr>
        </p15:guide>
        <p15:guide id="18" orient="horz" pos="4042" userDrawn="1">
          <p15:clr>
            <a:srgbClr val="F26B43"/>
          </p15:clr>
        </p15:guide>
        <p15:guide id="19" orient="horz" pos="1321" userDrawn="1">
          <p15:clr>
            <a:srgbClr val="F26B43"/>
          </p15:clr>
        </p15:guide>
        <p15:guide id="20" orient="horz" pos="1480" userDrawn="1">
          <p15:clr>
            <a:srgbClr val="F26B43"/>
          </p15:clr>
        </p15:guide>
        <p15:guide id="21" orient="horz" pos="1911" userDrawn="1">
          <p15:clr>
            <a:srgbClr val="F26B43"/>
          </p15:clr>
        </p15:guide>
        <p15:guide id="22" orient="horz" pos="206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microsoft.com/office/2018/10/relationships/comments" Target="../comments/modernComment_151_400603AD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svg"/><Relationship Id="rId2" Type="http://schemas.openxmlformats.org/officeDocument/2006/relationships/hyperlink" Target="http://www.linkedin.com/company/wspinorge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hyperlink" Target="https://www.facebook.com/wspnorge/" TargetMode="External"/><Relationship Id="rId4" Type="http://schemas.openxmlformats.org/officeDocument/2006/relationships/image" Target="../media/image29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1D11F6-B871-9B41-80B6-C97253B1E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558" y="2072640"/>
            <a:ext cx="6682411" cy="4020185"/>
          </a:xfrm>
        </p:spPr>
        <p:txBody>
          <a:bodyPr anchor="t">
            <a:normAutofit/>
          </a:bodyPr>
          <a:lstStyle/>
          <a:p>
            <a:r>
              <a:rPr lang="nb-NO" sz="5400" noProof="0" dirty="0"/>
              <a:t>Områderegulering Sørreisa Sentrum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B8FE168-604B-9C4F-B46B-B65423CE7F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noProof="0" dirty="0"/>
              <a:t>Regionalt Planforum 19.3.2026</a:t>
            </a:r>
          </a:p>
        </p:txBody>
      </p:sp>
    </p:spTree>
    <p:extLst>
      <p:ext uri="{BB962C8B-B14F-4D97-AF65-F5344CB8AC3E}">
        <p14:creationId xmlns:p14="http://schemas.microsoft.com/office/powerpoint/2010/main" val="301728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AEFDADDA-35F7-F13B-513E-989656546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6" y="1233489"/>
            <a:ext cx="9763582" cy="863599"/>
          </a:xfrm>
        </p:spPr>
        <p:txBody>
          <a:bodyPr>
            <a:normAutofit/>
          </a:bodyPr>
          <a:lstStyle/>
          <a:p>
            <a:r>
              <a:rPr lang="nb-NO" dirty="0"/>
              <a:t>Endring 3 – Det etableres kollektivholdeplass i </a:t>
            </a:r>
            <a:r>
              <a:rPr lang="nb-NO" dirty="0" err="1"/>
              <a:t>Larsegårveien</a:t>
            </a:r>
            <a:r>
              <a:rPr lang="nb-NO" dirty="0"/>
              <a:t>. </a:t>
            </a:r>
            <a:endParaRPr lang="nb-NO" strike="sngStrike" dirty="0"/>
          </a:p>
        </p:txBody>
      </p:sp>
      <p:pic>
        <p:nvPicPr>
          <p:cNvPr id="6" name="Bilde 5" descr="Et bilde som inneholder kart, tekst, plan, atlas&#10;&#10;KI-generert innhold kan være feil.">
            <a:extLst>
              <a:ext uri="{FF2B5EF4-FFF2-40B4-BE49-F238E27FC236}">
                <a16:creationId xmlns:a16="http://schemas.microsoft.com/office/drawing/2014/main" id="{D7A29B64-08BA-90D8-1116-AA99DEADB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681" y="2153866"/>
            <a:ext cx="5234028" cy="35117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Bilde 6" descr="Et bilde som inneholder kart, kryss, veikryss, Urban design&#10;&#10;KI-generert innhold kan være feil.">
            <a:extLst>
              <a:ext uri="{FF2B5EF4-FFF2-40B4-BE49-F238E27FC236}">
                <a16:creationId xmlns:a16="http://schemas.microsoft.com/office/drawing/2014/main" id="{EF901777-4BD9-EA6C-67FD-63165ADE1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667" y="2153866"/>
            <a:ext cx="3295808" cy="35013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20FFE814-2B02-B44A-1E4D-6E358322F05D}"/>
              </a:ext>
            </a:extLst>
          </p:cNvPr>
          <p:cNvSpPr txBox="1"/>
          <p:nvPr/>
        </p:nvSpPr>
        <p:spPr>
          <a:xfrm>
            <a:off x="2752627" y="5735110"/>
            <a:ext cx="4279769" cy="40535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ct val="120000"/>
              </a:lnSpc>
              <a:spcBef>
                <a:spcPts val="1200"/>
              </a:spcBef>
            </a:pPr>
            <a:r>
              <a:rPr lang="nb-NO" sz="1400" b="0" dirty="0">
                <a:solidFill>
                  <a:prstClr val="black"/>
                </a:solidFill>
                <a:latin typeface="Montserrat" pitchFamily="2" charset="77"/>
              </a:rPr>
              <a:t>Opphevet områderegulering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50C75889-F554-9A15-283B-4F4F5958954E}"/>
              </a:ext>
            </a:extLst>
          </p:cNvPr>
          <p:cNvSpPr txBox="1"/>
          <p:nvPr/>
        </p:nvSpPr>
        <p:spPr>
          <a:xfrm>
            <a:off x="7466029" y="5722390"/>
            <a:ext cx="4571508" cy="40535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ct val="120000"/>
              </a:lnSpc>
              <a:spcBef>
                <a:spcPts val="1200"/>
              </a:spcBef>
            </a:pPr>
            <a:r>
              <a:rPr lang="nb-NO" sz="1400" dirty="0">
                <a:solidFill>
                  <a:prstClr val="black"/>
                </a:solidFill>
                <a:latin typeface="Montserrat" pitchFamily="2" charset="77"/>
              </a:rPr>
              <a:t>Nytt forslag</a:t>
            </a:r>
            <a:endParaRPr lang="nb-NO" sz="1400" b="0" dirty="0">
              <a:solidFill>
                <a:prstClr val="black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7064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7E85852D-85EB-EDA0-3222-2697CDDEA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756" y="337667"/>
            <a:ext cx="9806833" cy="863599"/>
          </a:xfrm>
        </p:spPr>
        <p:txBody>
          <a:bodyPr/>
          <a:lstStyle/>
          <a:p>
            <a:r>
              <a:rPr lang="nb-NO" dirty="0"/>
              <a:t>Endring 4 </a:t>
            </a:r>
            <a:r>
              <a:rPr lang="nb-NO"/>
              <a:t>– Område</a:t>
            </a:r>
            <a:r>
              <a:rPr lang="nb-NO" dirty="0"/>
              <a:t> </a:t>
            </a:r>
            <a:r>
              <a:rPr lang="nb-NO"/>
              <a:t>med vern av kulturminner – Ombygging bolig</a:t>
            </a:r>
            <a:endParaRPr lang="nb-NO" dirty="0"/>
          </a:p>
        </p:txBody>
      </p:sp>
      <p:pic>
        <p:nvPicPr>
          <p:cNvPr id="6" name="Bilde 5" descr="Et bilde som inneholder kart, tekst, atlas&#10;&#10;KI-generert innhold kan være feil.">
            <a:extLst>
              <a:ext uri="{FF2B5EF4-FFF2-40B4-BE49-F238E27FC236}">
                <a16:creationId xmlns:a16="http://schemas.microsoft.com/office/drawing/2014/main" id="{65D2A9AB-454C-3ECC-831E-3A3C41EB40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42" t="13431" r="5020"/>
          <a:stretch>
            <a:fillRect/>
          </a:stretch>
        </p:blipFill>
        <p:spPr>
          <a:xfrm>
            <a:off x="1696407" y="1388172"/>
            <a:ext cx="4283153" cy="39002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Bilde 7" descr="Et bilde som inneholder tekst, skjermbilde, Font, line&#10;&#10;KI-generert innhold kan være feil.">
            <a:extLst>
              <a:ext uri="{FF2B5EF4-FFF2-40B4-BE49-F238E27FC236}">
                <a16:creationId xmlns:a16="http://schemas.microsoft.com/office/drawing/2014/main" id="{0CA05D4B-9079-9BE5-D236-D782C80AD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756" y="5663039"/>
            <a:ext cx="5791498" cy="857294"/>
          </a:xfrm>
          <a:prstGeom prst="rect">
            <a:avLst/>
          </a:prstGeom>
        </p:spPr>
      </p:pic>
      <p:pic>
        <p:nvPicPr>
          <p:cNvPr id="12" name="Bilde 11" descr="Et bilde som inneholder utendørs, himmel, sky, tre&#10;&#10;KI-generert innhold kan være feil.">
            <a:extLst>
              <a:ext uri="{FF2B5EF4-FFF2-40B4-BE49-F238E27FC236}">
                <a16:creationId xmlns:a16="http://schemas.microsoft.com/office/drawing/2014/main" id="{6F4A07EB-D2F3-5018-6B06-EC299409BFA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976" t="20417" r="17982" b="9674"/>
          <a:stretch>
            <a:fillRect/>
          </a:stretch>
        </p:blipFill>
        <p:spPr>
          <a:xfrm>
            <a:off x="6096000" y="1388172"/>
            <a:ext cx="5575694" cy="20408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Bilde 13" descr="Et bilde som inneholder utendørs, gress, sky, himmel&#10;&#10;KI-generert innhold kan være feil.">
            <a:extLst>
              <a:ext uri="{FF2B5EF4-FFF2-40B4-BE49-F238E27FC236}">
                <a16:creationId xmlns:a16="http://schemas.microsoft.com/office/drawing/2014/main" id="{FF134143-8271-CC6E-88CE-2B0BAB609E2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498"/>
          <a:stretch>
            <a:fillRect/>
          </a:stretch>
        </p:blipFill>
        <p:spPr>
          <a:xfrm>
            <a:off x="7569748" y="3760341"/>
            <a:ext cx="4101946" cy="24600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4204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428A1-3C9D-0ED2-49E2-5E70ED4D9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0292D0E7-B5A4-3EE7-D13D-EC5EF9977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756" y="337667"/>
            <a:ext cx="9806833" cy="863599"/>
          </a:xfrm>
        </p:spPr>
        <p:txBody>
          <a:bodyPr/>
          <a:lstStyle/>
          <a:p>
            <a:r>
              <a:rPr lang="nb-NO"/>
              <a:t>Endring 4 – Område med vern av kulturminner – Ønske om ombygging av bolig eller rive/bygge nytt på boligens areal</a:t>
            </a:r>
          </a:p>
        </p:txBody>
      </p:sp>
      <p:pic>
        <p:nvPicPr>
          <p:cNvPr id="4" name="Bilde 3" descr="Et bilde som inneholder kart, tekst, plan&#10;&#10;KI-generert innhold kan være feil.">
            <a:extLst>
              <a:ext uri="{FF2B5EF4-FFF2-40B4-BE49-F238E27FC236}">
                <a16:creationId xmlns:a16="http://schemas.microsoft.com/office/drawing/2014/main" id="{EE9569B8-80ED-E1CF-9CA0-A8EFD52A4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116" y="1796760"/>
            <a:ext cx="4231120" cy="43424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5DC99B02-CC57-5B1C-FAED-F708A023060A}"/>
              </a:ext>
            </a:extLst>
          </p:cNvPr>
          <p:cNvSpPr/>
          <p:nvPr/>
        </p:nvSpPr>
        <p:spPr>
          <a:xfrm>
            <a:off x="3873358" y="4304872"/>
            <a:ext cx="113016" cy="12328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Bilde 10" descr="Et bilde som inneholder kart, tekst, plan, diagram&#10;&#10;KI-generert innhold kan være feil.">
            <a:extLst>
              <a:ext uri="{FF2B5EF4-FFF2-40B4-BE49-F238E27FC236}">
                <a16:creationId xmlns:a16="http://schemas.microsoft.com/office/drawing/2014/main" id="{C89429AF-FAA0-733B-D0AA-342183D8B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930" y="1756663"/>
            <a:ext cx="3799451" cy="43898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3FC1D7D7-3FD7-6453-71C5-7209CEC4DA78}"/>
              </a:ext>
            </a:extLst>
          </p:cNvPr>
          <p:cNvSpPr/>
          <p:nvPr/>
        </p:nvSpPr>
        <p:spPr>
          <a:xfrm>
            <a:off x="8854612" y="4508642"/>
            <a:ext cx="113016" cy="12328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446B3C6F-B0EA-966E-C5DF-9D09A92D8DAB}"/>
              </a:ext>
            </a:extLst>
          </p:cNvPr>
          <p:cNvSpPr txBox="1"/>
          <p:nvPr/>
        </p:nvSpPr>
        <p:spPr>
          <a:xfrm>
            <a:off x="6685874" y="6146466"/>
            <a:ext cx="3231868" cy="25988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ct val="120000"/>
              </a:lnSpc>
              <a:spcBef>
                <a:spcPts val="1200"/>
              </a:spcBef>
            </a:pPr>
            <a:r>
              <a:rPr lang="nb-NO" sz="1400">
                <a:solidFill>
                  <a:prstClr val="black"/>
                </a:solidFill>
                <a:latin typeface="Montserrat" pitchFamily="2" charset="77"/>
              </a:rPr>
              <a:t>Opphevet områdeplan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DDAE403F-9DE3-98C0-E3DA-9BB94B531B53}"/>
              </a:ext>
            </a:extLst>
          </p:cNvPr>
          <p:cNvSpPr txBox="1"/>
          <p:nvPr/>
        </p:nvSpPr>
        <p:spPr>
          <a:xfrm>
            <a:off x="2036116" y="6146466"/>
            <a:ext cx="3231868" cy="25988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ct val="120000"/>
              </a:lnSpc>
              <a:spcBef>
                <a:spcPts val="1200"/>
              </a:spcBef>
            </a:pPr>
            <a:r>
              <a:rPr lang="nb-NO" sz="1400" dirty="0">
                <a:solidFill>
                  <a:prstClr val="black"/>
                </a:solidFill>
                <a:latin typeface="Montserrat" pitchFamily="2" charset="77"/>
              </a:rPr>
              <a:t>Gjeldende reguleringsstatus</a:t>
            </a:r>
          </a:p>
        </p:txBody>
      </p:sp>
    </p:spTree>
    <p:extLst>
      <p:ext uri="{BB962C8B-B14F-4D97-AF65-F5344CB8AC3E}">
        <p14:creationId xmlns:p14="http://schemas.microsoft.com/office/powerpoint/2010/main" val="209723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71870-6918-B333-DFE5-80FF8F146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591C1C-3742-6DBD-3896-6CF4D6038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5" y="333375"/>
            <a:ext cx="5868988" cy="863600"/>
          </a:xfrm>
        </p:spPr>
        <p:txBody>
          <a:bodyPr/>
          <a:lstStyle/>
          <a:p>
            <a:r>
              <a:rPr lang="fr-FR" dirty="0" err="1"/>
              <a:t>Alternativene</a:t>
            </a:r>
            <a:endParaRPr lang="fr-FR" dirty="0"/>
          </a:p>
        </p:txBody>
      </p:sp>
      <p:pic>
        <p:nvPicPr>
          <p:cNvPr id="6" name="Bilde 5" descr="Et bilde som inneholder kart, kryss, veikryss, Urban design&#10;&#10;KI-generert innhold kan være feil.">
            <a:extLst>
              <a:ext uri="{FF2B5EF4-FFF2-40B4-BE49-F238E27FC236}">
                <a16:creationId xmlns:a16="http://schemas.microsoft.com/office/drawing/2014/main" id="{4F74741E-2069-C095-F470-E6FE9A163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407" y="1787439"/>
            <a:ext cx="3054507" cy="3245017"/>
          </a:xfrm>
          <a:prstGeom prst="rect">
            <a:avLst/>
          </a:prstGeom>
        </p:spPr>
      </p:pic>
      <p:pic>
        <p:nvPicPr>
          <p:cNvPr id="8" name="Bilde 7" descr="Et bilde som inneholder kart, kryss, veikryss, Flyfoto&#10;&#10;KI-generert innhold kan være feil.">
            <a:extLst>
              <a:ext uri="{FF2B5EF4-FFF2-40B4-BE49-F238E27FC236}">
                <a16:creationId xmlns:a16="http://schemas.microsoft.com/office/drawing/2014/main" id="{0C255659-CE43-0269-DABE-1D8191A60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2126" y="1806491"/>
            <a:ext cx="2914800" cy="3314870"/>
          </a:xfrm>
          <a:prstGeom prst="rect">
            <a:avLst/>
          </a:prstGeom>
        </p:spPr>
      </p:pic>
      <p:pic>
        <p:nvPicPr>
          <p:cNvPr id="10" name="Bilde 9" descr="Et bilde som inneholder skjermbilde, kart, Urban design, gress&#10;&#10;KI-generert innhold kan være feil.">
            <a:extLst>
              <a:ext uri="{FF2B5EF4-FFF2-40B4-BE49-F238E27FC236}">
                <a16:creationId xmlns:a16="http://schemas.microsoft.com/office/drawing/2014/main" id="{1D33A518-B998-3DD3-B2C5-E3F84DEC3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3700" y="1860468"/>
            <a:ext cx="3797495" cy="3206915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D8E88DB-9142-07DB-2EAC-10FA0DF68CCD}"/>
              </a:ext>
            </a:extLst>
          </p:cNvPr>
          <p:cNvSpPr txBox="1"/>
          <p:nvPr/>
        </p:nvSpPr>
        <p:spPr>
          <a:xfrm>
            <a:off x="2842054" y="5449330"/>
            <a:ext cx="914400" cy="8636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ct val="120000"/>
              </a:lnSpc>
              <a:spcBef>
                <a:spcPts val="1200"/>
              </a:spcBef>
            </a:pPr>
            <a:r>
              <a:rPr lang="nb-NO" sz="3200" b="1" dirty="0">
                <a:solidFill>
                  <a:srgbClr val="FF0000"/>
                </a:solidFill>
                <a:latin typeface="Montserrat" pitchFamily="2" charset="77"/>
              </a:rPr>
              <a:t>1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091E04BB-878C-3D26-705A-A0DF3C510897}"/>
              </a:ext>
            </a:extLst>
          </p:cNvPr>
          <p:cNvSpPr txBox="1"/>
          <p:nvPr/>
        </p:nvSpPr>
        <p:spPr>
          <a:xfrm>
            <a:off x="6729413" y="5449330"/>
            <a:ext cx="914400" cy="8636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ct val="120000"/>
              </a:lnSpc>
              <a:spcBef>
                <a:spcPts val="1200"/>
              </a:spcBef>
            </a:pPr>
            <a:r>
              <a:rPr lang="nb-NO" sz="3200" b="1" dirty="0">
                <a:solidFill>
                  <a:srgbClr val="FF0000"/>
                </a:solidFill>
                <a:latin typeface="Montserrat" pitchFamily="2" charset="77"/>
              </a:rPr>
              <a:t>2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4D1A819E-69AD-87B5-C6BE-A6CE35B4D79F}"/>
              </a:ext>
            </a:extLst>
          </p:cNvPr>
          <p:cNvSpPr txBox="1"/>
          <p:nvPr/>
        </p:nvSpPr>
        <p:spPr>
          <a:xfrm>
            <a:off x="10114005" y="5449330"/>
            <a:ext cx="638432" cy="60573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ct val="120000"/>
              </a:lnSpc>
              <a:spcBef>
                <a:spcPts val="1200"/>
              </a:spcBef>
            </a:pPr>
            <a:r>
              <a:rPr lang="nb-NO" sz="3200" b="1" dirty="0">
                <a:solidFill>
                  <a:srgbClr val="FF0000"/>
                </a:solidFill>
                <a:latin typeface="Montserrat" pitchFamily="2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5204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3105E-E5C3-F60D-8750-D9DA99F16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1F077D-1FE5-7374-AA25-9DF659AB3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5" y="333375"/>
            <a:ext cx="5868988" cy="863600"/>
          </a:xfrm>
        </p:spPr>
        <p:txBody>
          <a:bodyPr/>
          <a:lstStyle/>
          <a:p>
            <a:r>
              <a:rPr lang="fr-FR" dirty="0" err="1"/>
              <a:t>Alternativ</a:t>
            </a:r>
            <a:r>
              <a:rPr lang="fr-FR" dirty="0"/>
              <a:t> 2 </a:t>
            </a:r>
            <a:r>
              <a:rPr lang="fr-FR" dirty="0" err="1"/>
              <a:t>bearbeidet</a:t>
            </a:r>
            <a:endParaRPr lang="fr-FR" dirty="0"/>
          </a:p>
        </p:txBody>
      </p:sp>
      <p:pic>
        <p:nvPicPr>
          <p:cNvPr id="1026" name="x_Bilde 11">
            <a:extLst>
              <a:ext uri="{FF2B5EF4-FFF2-40B4-BE49-F238E27FC236}">
                <a16:creationId xmlns:a16="http://schemas.microsoft.com/office/drawing/2014/main" id="{D7AEE2AF-6043-42ED-66F3-5BD4A2DD8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250" y="1117753"/>
            <a:ext cx="7137442" cy="5618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73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8B9E5-DCB1-07F0-46C4-EB33A6441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C9F627-1E3F-57A1-540B-2890C98D6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118" y="231155"/>
            <a:ext cx="9474548" cy="863600"/>
          </a:xfrm>
        </p:spPr>
        <p:txBody>
          <a:bodyPr/>
          <a:lstStyle/>
          <a:p>
            <a:r>
              <a:rPr lang="fr-FR" err="1">
                <a:latin typeface="Montserrat"/>
                <a:cs typeface="Arial"/>
              </a:rPr>
              <a:t>Alternativ</a:t>
            </a:r>
            <a:r>
              <a:rPr lang="fr-FR" dirty="0">
                <a:latin typeface="Montserrat"/>
                <a:cs typeface="Arial"/>
              </a:rPr>
              <a:t> 2 </a:t>
            </a:r>
            <a:r>
              <a:rPr lang="fr-FR" err="1">
                <a:latin typeface="Montserrat"/>
                <a:cs typeface="Arial"/>
              </a:rPr>
              <a:t>bearbeidet</a:t>
            </a:r>
            <a:r>
              <a:rPr lang="fr-FR">
                <a:latin typeface="Montserrat"/>
                <a:cs typeface="Arial"/>
              </a:rPr>
              <a:t> – </a:t>
            </a:r>
            <a:r>
              <a:rPr lang="fr-FR" err="1">
                <a:latin typeface="Montserrat"/>
                <a:cs typeface="Arial"/>
              </a:rPr>
              <a:t>med</a:t>
            </a:r>
            <a:r>
              <a:rPr lang="fr-FR" dirty="0">
                <a:latin typeface="Montserrat"/>
                <a:cs typeface="Arial"/>
              </a:rPr>
              <a:t> </a:t>
            </a:r>
            <a:r>
              <a:rPr lang="fr-FR" err="1">
                <a:latin typeface="Montserrat"/>
                <a:cs typeface="Arial"/>
              </a:rPr>
              <a:t>løsning</a:t>
            </a:r>
            <a:r>
              <a:rPr lang="fr-FR">
                <a:latin typeface="Montserrat"/>
                <a:cs typeface="Arial"/>
              </a:rPr>
              <a:t> for </a:t>
            </a:r>
            <a:r>
              <a:rPr lang="fr-FR" err="1">
                <a:latin typeface="Montserrat"/>
                <a:cs typeface="Arial"/>
              </a:rPr>
              <a:t>varelevering</a:t>
            </a:r>
            <a:endParaRPr lang="fr-FR" dirty="0" err="1"/>
          </a:p>
        </p:txBody>
      </p:sp>
      <p:pic>
        <p:nvPicPr>
          <p:cNvPr id="2050" name="x_x_x_x_Bilde 1">
            <a:extLst>
              <a:ext uri="{FF2B5EF4-FFF2-40B4-BE49-F238E27FC236}">
                <a16:creationId xmlns:a16="http://schemas.microsoft.com/office/drawing/2014/main" id="{C72FC36D-CF1E-700B-3E78-57204D7D4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661" y="876729"/>
            <a:ext cx="5481637" cy="573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92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F67EF86C-8DE0-D631-A679-762D4B18E0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774826" y="1426092"/>
            <a:ext cx="8889208" cy="4251489"/>
          </a:xfrm>
        </p:spPr>
        <p:txBody>
          <a:bodyPr numCol="2">
            <a:normAutofit fontScale="85000" lnSpcReduction="20000"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dirty="0" err="1"/>
              <a:t>Larsegårdveien</a:t>
            </a:r>
            <a:r>
              <a:rPr lang="nb-NO" dirty="0"/>
              <a:t> beholdes regulert som gjennomkjøringsvei.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dirty="0"/>
              <a:t>Tilkomstvei til Sykehjemveien (SV11) er flyttet lenger sør pga. nærhet til boliger i BKS3. Fortau reguleres langs vegen.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dirty="0"/>
              <a:t>BFS9 er redusert.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dirty="0"/>
              <a:t>Offentlig formål BOP1 har fått redusert avgrensing mot eiendom 16/9 (gårdsbruk).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trike="sngStrike" dirty="0"/>
              <a:t>Gårdsbruk på eiendom 16/9 reguleres til LNFR-formål</a:t>
            </a:r>
            <a:r>
              <a:rPr lang="nb-NO" dirty="0"/>
              <a:t>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dirty="0"/>
              <a:t>Hensynssone kulturmiljø på stabbur og eldhus.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dirty="0"/>
              <a:t>BKS1 </a:t>
            </a:r>
            <a:r>
              <a:rPr lang="nb-NO" dirty="0" err="1"/>
              <a:t>Stornesveien</a:t>
            </a:r>
            <a:r>
              <a:rPr lang="nb-NO" dirty="0"/>
              <a:t> 35/37 legges inn i områdeplanen.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dirty="0"/>
              <a:t>Område G1 utgår.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dirty="0"/>
              <a:t>Område GF3 utgår.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dirty="0"/>
              <a:t>Enkelte gangveger i sentrumskjernen er justert.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dirty="0"/>
              <a:t>Nytt fortau o_SF16 langs SV31.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trike="sngStrike" dirty="0"/>
              <a:t>Nye offentlige parkeringsplasser SPA7 og SPA8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dirty="0"/>
              <a:t>Justert størrelse på busslommer etter nye krav.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dirty="0"/>
              <a:t>Arkeologisk registrert område på eiendom 16/4 er endret formål til LNFR med hensynssone H730.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dirty="0"/>
              <a:t>Nytt formål GP3 (tidligere GP2 delt av gangveg)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dirty="0"/>
              <a:t>Lagt inn eksisterende avkjørsel SV33 til eiendom 16/240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dirty="0"/>
              <a:t>Lagt inn eksisterende lekeplass BLK3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dirty="0"/>
              <a:t>Lagt inn byggegrense mot sjø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dirty="0"/>
              <a:t>Lagt inn </a:t>
            </a:r>
            <a:r>
              <a:rPr lang="nb-NO" dirty="0" err="1"/>
              <a:t>snøopplagringsplasser</a:t>
            </a:r>
            <a:r>
              <a:rPr lang="nb-NO" dirty="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dirty="0"/>
              <a:t>Mindre justering av rundkjøring</a:t>
            </a: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D735E801-AA80-533F-12B4-B7B5446D2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5" y="304221"/>
            <a:ext cx="9584473" cy="863599"/>
          </a:xfrm>
        </p:spPr>
        <p:txBody>
          <a:bodyPr/>
          <a:lstStyle/>
          <a:p>
            <a:r>
              <a:rPr lang="nb-NO" dirty="0"/>
              <a:t>Øvrige endringer mellom 1. gangs ettersyn og vedtaket som ble opphevet. Endringene videreføres i planen.</a:t>
            </a:r>
          </a:p>
        </p:txBody>
      </p:sp>
    </p:spTree>
    <p:extLst>
      <p:ext uri="{BB962C8B-B14F-4D97-AF65-F5344CB8AC3E}">
        <p14:creationId xmlns:p14="http://schemas.microsoft.com/office/powerpoint/2010/main" val="169166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E2FF87A7-4CFB-1A31-DAEA-8CA205E7283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890328" y="2668521"/>
            <a:ext cx="8889208" cy="2808287"/>
          </a:xfrm>
        </p:spPr>
        <p:txBody>
          <a:bodyPr/>
          <a:lstStyle/>
          <a:p>
            <a:r>
              <a:rPr lang="nb-NO" dirty="0"/>
              <a:t>Medvirkning med Rema 1000 angående varelevering og bussholdeplass avholdes 5.3.2026. </a:t>
            </a:r>
          </a:p>
          <a:p>
            <a:r>
              <a:rPr lang="nb-NO" dirty="0"/>
              <a:t>Regionalt planforum vil oppdateres på status under møtet. 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4E286396-0D7B-FCD3-A1BF-2DB4D3CEF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Medvirkning Rema 1000</a:t>
            </a:r>
          </a:p>
        </p:txBody>
      </p:sp>
    </p:spTree>
    <p:extLst>
      <p:ext uri="{BB962C8B-B14F-4D97-AF65-F5344CB8AC3E}">
        <p14:creationId xmlns:p14="http://schemas.microsoft.com/office/powerpoint/2010/main" val="163185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6" descr="Et bilde som inneholder tekst, kart, diagram, plan&#10;&#10;KI-generert innhold kan være feil.">
            <a:extLst>
              <a:ext uri="{FF2B5EF4-FFF2-40B4-BE49-F238E27FC236}">
                <a16:creationId xmlns:a16="http://schemas.microsoft.com/office/drawing/2014/main" id="{F6B4D657-2448-1A29-C6E5-89B6DBFCE04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7185306" y="1913739"/>
            <a:ext cx="4705507" cy="4254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B1A81657-110E-3494-3FE7-0E82F1E83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7" y="790727"/>
            <a:ext cx="9782437" cy="863599"/>
          </a:xfrm>
        </p:spPr>
        <p:txBody>
          <a:bodyPr>
            <a:normAutofit/>
          </a:bodyPr>
          <a:lstStyle/>
          <a:p>
            <a:r>
              <a:rPr lang="nb-NO" dirty="0"/>
              <a:t>Planovergangen mellom Sørreisa Skole og Sentrumsplanen</a:t>
            </a:r>
          </a:p>
        </p:txBody>
      </p:sp>
      <p:pic>
        <p:nvPicPr>
          <p:cNvPr id="9" name="Bilde 8" descr="Et bilde som inneholder kart, plan, tekst, diagram&#10;&#10;KI-generert innhold kan være feil.">
            <a:extLst>
              <a:ext uri="{FF2B5EF4-FFF2-40B4-BE49-F238E27FC236}">
                <a16:creationId xmlns:a16="http://schemas.microsoft.com/office/drawing/2014/main" id="{E697FC07-EFB1-105D-12D3-6259BB28F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827" y="1913739"/>
            <a:ext cx="4892674" cy="42550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8EE315E6-9475-E99D-DBEE-A3B2B772E25E}"/>
              </a:ext>
            </a:extLst>
          </p:cNvPr>
          <p:cNvSpPr txBox="1"/>
          <p:nvPr/>
        </p:nvSpPr>
        <p:spPr>
          <a:xfrm>
            <a:off x="7185306" y="6256421"/>
            <a:ext cx="1506307" cy="25988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ct val="120000"/>
              </a:lnSpc>
              <a:spcBef>
                <a:spcPts val="1200"/>
              </a:spcBef>
            </a:pPr>
            <a:r>
              <a:rPr lang="nb-NO" sz="1400" dirty="0">
                <a:solidFill>
                  <a:prstClr val="black"/>
                </a:solidFill>
                <a:latin typeface="Montserrat" pitchFamily="2" charset="77"/>
              </a:rPr>
              <a:t>Skoleplanen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7E6558F4-9512-7F91-AC90-8E0A35D6D97D}"/>
              </a:ext>
            </a:extLst>
          </p:cNvPr>
          <p:cNvSpPr txBox="1"/>
          <p:nvPr/>
        </p:nvSpPr>
        <p:spPr>
          <a:xfrm>
            <a:off x="1774827" y="6254817"/>
            <a:ext cx="3231868" cy="25988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ct val="120000"/>
              </a:lnSpc>
              <a:spcBef>
                <a:spcPts val="1200"/>
              </a:spcBef>
            </a:pPr>
            <a:r>
              <a:rPr lang="nb-NO" sz="1400" dirty="0">
                <a:solidFill>
                  <a:prstClr val="black"/>
                </a:solidFill>
                <a:latin typeface="Montserrat" pitchFamily="2" charset="77"/>
              </a:rPr>
              <a:t>Opphevet områdeplan</a:t>
            </a:r>
          </a:p>
        </p:txBody>
      </p:sp>
    </p:spTree>
    <p:extLst>
      <p:ext uri="{BB962C8B-B14F-4D97-AF65-F5344CB8AC3E}">
        <p14:creationId xmlns:p14="http://schemas.microsoft.com/office/powerpoint/2010/main" val="107413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C074D8BB-5251-868C-B612-D9317116B05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774826" y="1457512"/>
            <a:ext cx="8889208" cy="4505965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Medvirkningsmøte Rema mfl. 5. mars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Regionalt planforum 19. mars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Utvalgsmøter</a:t>
            </a:r>
          </a:p>
          <a:p>
            <a:pPr marL="731837" lvl="1" indent="-285750">
              <a:buFont typeface="Courier New" panose="02070309020205020404" pitchFamily="49" charset="0"/>
              <a:buChar char="o"/>
            </a:pPr>
            <a:r>
              <a:rPr lang="nb-NO" sz="1400"/>
              <a:t>Plan og miljø 9. april</a:t>
            </a:r>
          </a:p>
          <a:p>
            <a:pPr marL="731837" lvl="1" indent="-285750">
              <a:buFont typeface="Courier New" panose="02070309020205020404" pitchFamily="49" charset="0"/>
              <a:buChar char="o"/>
            </a:pPr>
            <a:r>
              <a:rPr lang="nb-NO" sz="1400"/>
              <a:t>Råd for personer med funksjonsnedsettelser 13. april</a:t>
            </a:r>
          </a:p>
          <a:p>
            <a:pPr marL="731837" lvl="1" indent="-285750">
              <a:buFont typeface="Courier New" panose="02070309020205020404" pitchFamily="49" charset="0"/>
              <a:buChar char="o"/>
            </a:pPr>
            <a:r>
              <a:rPr lang="nb-NO" sz="1400"/>
              <a:t>Levekårsutvalget 14. april</a:t>
            </a:r>
          </a:p>
          <a:p>
            <a:pPr marL="731837" lvl="1" indent="-285750">
              <a:buFont typeface="Courier New" panose="02070309020205020404" pitchFamily="49" charset="0"/>
              <a:buChar char="o"/>
            </a:pPr>
            <a:r>
              <a:rPr lang="nb-NO" sz="1400"/>
              <a:t>Ungdomsrådet 15. april</a:t>
            </a:r>
          </a:p>
          <a:p>
            <a:pPr marL="731837" lvl="1" indent="-285750">
              <a:buFont typeface="Courier New" panose="02070309020205020404" pitchFamily="49" charset="0"/>
              <a:buChar char="o"/>
            </a:pPr>
            <a:r>
              <a:rPr lang="nb-NO" sz="1400"/>
              <a:t>Eldrerådet 16. april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60000"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1D242B"/>
                </a:solidFill>
                <a:effectLst/>
                <a:uLnTx/>
                <a:uFillTx/>
                <a:latin typeface="Gentium Basic" panose="02000503060000020004" pitchFamily="2" charset="77"/>
                <a:ea typeface="+mn-ea"/>
                <a:cs typeface="+mn-cs"/>
              </a:rPr>
              <a:t>Formannskapet 21. april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60000"/>
              <a:buFont typeface="Arial" panose="020B0604020202020204" pitchFamily="34" charset="0"/>
              <a:buChar char="•"/>
              <a:tabLst/>
              <a:defRPr/>
            </a:pPr>
            <a:r>
              <a:rPr lang="nb-NO">
                <a:solidFill>
                  <a:srgbClr val="1D242B"/>
                </a:solidFill>
              </a:rPr>
              <a:t>Kommunestyret 30. april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60000"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1D242B"/>
                </a:solidFill>
                <a:effectLst/>
                <a:uLnTx/>
                <a:uFillTx/>
                <a:latin typeface="Gentium Basic" panose="02000503060000020004" pitchFamily="2" charset="77"/>
                <a:ea typeface="+mn-ea"/>
                <a:cs typeface="+mn-cs"/>
              </a:rPr>
              <a:t>Offentlig ettersyn uke 19-25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60000"/>
              <a:buFont typeface="Arial" panose="020B0604020202020204" pitchFamily="34" charset="0"/>
              <a:buChar char="•"/>
              <a:tabLst/>
              <a:defRPr/>
            </a:pPr>
            <a:r>
              <a:rPr lang="nb-NO">
                <a:solidFill>
                  <a:srgbClr val="1D242B"/>
                </a:solidFill>
              </a:rPr>
              <a:t>Merknadsbehandling – juni – august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60000"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1D242B"/>
                </a:solidFill>
                <a:effectLst/>
                <a:uLnTx/>
                <a:uFillTx/>
                <a:latin typeface="Gentium Basic" panose="02000503060000020004" pitchFamily="2" charset="77"/>
                <a:ea typeface="+mn-ea"/>
                <a:cs typeface="+mn-cs"/>
              </a:rPr>
              <a:t>Formannskapet 15. september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60000"/>
              <a:buFont typeface="Arial" panose="020B0604020202020204" pitchFamily="34" charset="0"/>
              <a:buChar char="•"/>
              <a:tabLst/>
              <a:defRPr/>
            </a:pPr>
            <a:r>
              <a:rPr lang="nb-NO">
                <a:solidFill>
                  <a:srgbClr val="1D242B"/>
                </a:solidFill>
              </a:rPr>
              <a:t>Kommunestyret 24. september</a:t>
            </a:r>
            <a:endParaRPr kumimoji="0" lang="nb-NO" sz="1600" b="0" i="0" u="none" strike="noStrike" kern="1200" cap="none" spc="0" normalizeH="0" baseline="0" noProof="0">
              <a:ln>
                <a:noFill/>
              </a:ln>
              <a:solidFill>
                <a:srgbClr val="1D242B"/>
              </a:solidFill>
              <a:effectLst/>
              <a:uLnTx/>
              <a:uFillTx/>
              <a:latin typeface="Gentium Basic" panose="02000503060000020004" pitchFamily="2" charset="77"/>
              <a:ea typeface="+mn-ea"/>
              <a:cs typeface="+mn-cs"/>
            </a:endParaRPr>
          </a:p>
          <a:p>
            <a:pPr marL="731837" lvl="1" indent="-285750">
              <a:buFont typeface="Arial" panose="020B0604020202020204" pitchFamily="34" charset="0"/>
              <a:buChar char="•"/>
            </a:pPr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DF1C3316-E1C5-4BFA-2D44-0E6C56337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6" y="704099"/>
            <a:ext cx="5868988" cy="863599"/>
          </a:xfrm>
        </p:spPr>
        <p:txBody>
          <a:bodyPr/>
          <a:lstStyle/>
          <a:p>
            <a:r>
              <a:rPr lang="nb-NO" dirty="0"/>
              <a:t>Veien videre</a:t>
            </a:r>
          </a:p>
        </p:txBody>
      </p:sp>
    </p:spTree>
    <p:extLst>
      <p:ext uri="{BB962C8B-B14F-4D97-AF65-F5344CB8AC3E}">
        <p14:creationId xmlns:p14="http://schemas.microsoft.com/office/powerpoint/2010/main" val="136981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1477CCE-7332-8947-9DC4-17D3F7055A5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774825" y="1771650"/>
            <a:ext cx="8889208" cy="4321175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tx2"/>
                </a:solidFill>
                <a:latin typeface="Montserrat" pitchFamily="2" charset="77"/>
              </a:rPr>
              <a:t>Sørreisa Kommune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Sindre Dahle – Kommunalsjef Samfunnsutvikling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Kristoffer Tonning Sørensen – Plan og byggesak</a:t>
            </a:r>
            <a:endParaRPr lang="nb-NO" dirty="0">
              <a:solidFill>
                <a:schemeClr val="tx2"/>
              </a:solidFill>
              <a:latin typeface="Montserrat" pitchFamily="2" charset="77"/>
            </a:endParaRPr>
          </a:p>
          <a:p>
            <a:r>
              <a:rPr lang="nb-NO" dirty="0">
                <a:solidFill>
                  <a:schemeClr val="tx2"/>
                </a:solidFill>
                <a:latin typeface="Montserrat" pitchFamily="2" charset="77"/>
              </a:rPr>
              <a:t>WSP divisjon samfunnsutvikling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Arne Sundheim - Oppdragsansvarlig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Oddhild Fausa - Oppdragsleder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Kristoffer Helgesen Grud - Oppdragsmedarbeider</a:t>
            </a:r>
          </a:p>
          <a:p>
            <a:r>
              <a:rPr lang="nb-NO" dirty="0"/>
              <a:t> + Andre medarbeidere innenfor div. fagfelt.</a:t>
            </a:r>
          </a:p>
          <a:p>
            <a:endParaRPr lang="fr-FR" dirty="0">
              <a:solidFill>
                <a:schemeClr val="tx2"/>
              </a:solidFill>
              <a:latin typeface="Montserrat" pitchFamily="2" charset="77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5788D77-5636-6344-A71B-13AA8FDD5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5" y="1233489"/>
            <a:ext cx="6954395" cy="863599"/>
          </a:xfrm>
        </p:spPr>
        <p:txBody>
          <a:bodyPr/>
          <a:lstStyle/>
          <a:p>
            <a:r>
              <a:rPr lang="fr-FR" dirty="0" err="1"/>
              <a:t>Deltakere</a:t>
            </a:r>
            <a:r>
              <a:rPr lang="fr-FR" dirty="0"/>
              <a:t> i </a:t>
            </a:r>
            <a:r>
              <a:rPr lang="fr-FR" dirty="0" err="1"/>
              <a:t>arbeidet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320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F8FDBFE2-F6D9-2C4A-A42F-29A347D32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Takk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5AA3AC5F-0F0E-184F-ABCC-AB4439FE3E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4825" y="6092824"/>
            <a:ext cx="6938219" cy="323851"/>
          </a:xfrm>
        </p:spPr>
        <p:txBody>
          <a:bodyPr anchor="ctr"/>
          <a:lstStyle/>
          <a:p>
            <a:r>
              <a:rPr lang="fr-FR" dirty="0">
                <a:latin typeface="Gentium Basic" panose="02000503060000020004" pitchFamily="2" charset="77"/>
              </a:rPr>
              <a:t>wsp.com</a:t>
            </a:r>
          </a:p>
        </p:txBody>
      </p:sp>
      <p:pic>
        <p:nvPicPr>
          <p:cNvPr id="9" name="Graphique 10">
            <a:hlinkClick r:id="rId2"/>
            <a:extLst>
              <a:ext uri="{FF2B5EF4-FFF2-40B4-BE49-F238E27FC236}">
                <a16:creationId xmlns:a16="http://schemas.microsoft.com/office/drawing/2014/main" id="{0C8C4FBB-F7C0-4490-B951-5D734E63F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05000" y="5489302"/>
            <a:ext cx="324000" cy="324000"/>
          </a:xfrm>
          <a:prstGeom prst="rect">
            <a:avLst/>
          </a:prstGeom>
        </p:spPr>
      </p:pic>
      <p:pic>
        <p:nvPicPr>
          <p:cNvPr id="10" name="Graphique 14">
            <a:hlinkClick r:id="rId5"/>
            <a:extLst>
              <a:ext uri="{FF2B5EF4-FFF2-40B4-BE49-F238E27FC236}">
                <a16:creationId xmlns:a16="http://schemas.microsoft.com/office/drawing/2014/main" id="{E7E190DA-24D1-4FC1-A1EC-810D735102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48504" y="5489302"/>
            <a:ext cx="155829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2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D7BC9F19-7729-4F3B-495F-54AB0E149B7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774826" y="2024856"/>
            <a:ext cx="8889208" cy="280828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Umiddelbare reaksjoner på de endringer Sørreisa kommune planlegger knyttet til:</a:t>
            </a:r>
          </a:p>
          <a:p>
            <a:pPr marL="731837" lvl="1" indent="-285750">
              <a:buFont typeface="Arial" panose="020B0604020202020204" pitchFamily="34" charset="0"/>
              <a:buChar char="•"/>
            </a:pPr>
            <a:r>
              <a:rPr lang="nb-NO" dirty="0"/>
              <a:t>Kulturminner</a:t>
            </a:r>
          </a:p>
          <a:p>
            <a:pPr marL="731837" lvl="1" indent="-285750">
              <a:buFont typeface="Arial" panose="020B0604020202020204" pitchFamily="34" charset="0"/>
              <a:buChar char="•"/>
            </a:pPr>
            <a:r>
              <a:rPr lang="nb-NO" dirty="0"/>
              <a:t>Kollektiv/trafikk/parkering</a:t>
            </a:r>
          </a:p>
          <a:p>
            <a:pPr marL="731837" lvl="1" indent="-285750">
              <a:buFont typeface="Arial" panose="020B0604020202020204" pitchFamily="34" charset="0"/>
              <a:buChar char="•"/>
            </a:pPr>
            <a:r>
              <a:rPr lang="nb-NO" dirty="0"/>
              <a:t>Offentlig formål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Forberede sektormyndighetene på offentlig ettersyn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65D1915-DE4F-A9C6-25B3-5EB6CADE4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Forventinger til planforum</a:t>
            </a:r>
          </a:p>
        </p:txBody>
      </p:sp>
    </p:spTree>
    <p:extLst>
      <p:ext uri="{BB962C8B-B14F-4D97-AF65-F5344CB8AC3E}">
        <p14:creationId xmlns:p14="http://schemas.microsoft.com/office/powerpoint/2010/main" val="177703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46464120-6C3C-837C-0E59-6B85FB06150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774826" y="1952626"/>
            <a:ext cx="8889208" cy="2808287"/>
          </a:xfrm>
        </p:spPr>
        <p:txBody>
          <a:bodyPr/>
          <a:lstStyle/>
          <a:p>
            <a:pPr marL="0" indent="0"/>
            <a:r>
              <a:rPr lang="nb-NO" dirty="0"/>
              <a:t>Ansvarlig hos Sørreisa kommune: Sindre Dahle – Kommunalsjef Samfunnsutvikling</a:t>
            </a:r>
          </a:p>
          <a:p>
            <a:pPr marL="0" indent="0"/>
            <a:r>
              <a:rPr lang="nb-NO" dirty="0"/>
              <a:t>Ansvarlig hos WSP: Oddhild Fausa –  Arkitekt og oppdragsleder WSP</a:t>
            </a:r>
          </a:p>
          <a:p>
            <a:pPr marL="0" indent="0"/>
            <a:r>
              <a:rPr lang="nb-NO" dirty="0"/>
              <a:t>Formannskapet er blitt orientert underveis i planprosessen</a:t>
            </a:r>
          </a:p>
          <a:p>
            <a:pPr marL="0" indent="0"/>
            <a:endParaRPr lang="nb-NO" dirty="0"/>
          </a:p>
          <a:p>
            <a:pPr marL="0" indent="0"/>
            <a:r>
              <a:rPr lang="nb-NO" dirty="0"/>
              <a:t>Prosjektet jobber med følgende mandat: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04F5E758-566F-59F3-76B7-2863D2DAE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Organisering i planarbeidet</a:t>
            </a:r>
          </a:p>
        </p:txBody>
      </p:sp>
      <p:pic>
        <p:nvPicPr>
          <p:cNvPr id="5" name="Bilde 4" descr="Et bilde som inneholder tekst, Font, skjermbilde, line&#10;&#10;KI-generert innhold kan være feil.">
            <a:extLst>
              <a:ext uri="{FF2B5EF4-FFF2-40B4-BE49-F238E27FC236}">
                <a16:creationId xmlns:a16="http://schemas.microsoft.com/office/drawing/2014/main" id="{84990A41-78BC-207C-13E6-FD64C6B8A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826" y="4110913"/>
            <a:ext cx="7436232" cy="158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7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FB04C721-3989-C579-BD90-25DF864D87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774826" y="2228736"/>
            <a:ext cx="8889208" cy="280828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nb-NO" dirty="0">
                <a:latin typeface="Gentium Bas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Varsel om oppstart 3.3.2021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nb-NO" dirty="0">
                <a:latin typeface="Gentium Bas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Planprogram for områdeplanen ble vedtatt i kommunestyret 20. mai 2021. </a:t>
            </a:r>
          </a:p>
          <a:p>
            <a:r>
              <a:rPr lang="nb-NO" dirty="0">
                <a:latin typeface="Gentium Bas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Offentlig ettersyn og høring i perioden 16.06 - 08.09.2022</a:t>
            </a:r>
          </a:p>
          <a:p>
            <a:r>
              <a:rPr lang="nb-NO" dirty="0">
                <a:latin typeface="Gentium Basic" panose="020B0604020202020204" charset="0"/>
              </a:rPr>
              <a:t>Vedtatt i Sørreisa kommunestyre 23.02.2023</a:t>
            </a:r>
          </a:p>
          <a:p>
            <a:r>
              <a:rPr lang="nb-NO" dirty="0">
                <a:latin typeface="Gentium Basic" panose="020B0604020202020204" charset="0"/>
              </a:rPr>
              <a:t>Plan opphevet av Statsforvalter 10.03.2024</a:t>
            </a:r>
          </a:p>
          <a:p>
            <a:r>
              <a:rPr lang="fr-CA" dirty="0" err="1">
                <a:latin typeface="Gentium Basic" panose="020B0604020202020204" charset="0"/>
              </a:rPr>
              <a:t>Vedtak</a:t>
            </a:r>
            <a:r>
              <a:rPr lang="fr-CA" dirty="0">
                <a:latin typeface="Gentium Basic" panose="020B0604020202020204" charset="0"/>
              </a:rPr>
              <a:t> i </a:t>
            </a:r>
            <a:r>
              <a:rPr lang="fr-CA" dirty="0" err="1">
                <a:latin typeface="Gentium Basic" panose="020B0604020202020204" charset="0"/>
              </a:rPr>
              <a:t>kommunestyret</a:t>
            </a:r>
            <a:r>
              <a:rPr lang="fr-CA" dirty="0">
                <a:latin typeface="Gentium Basic" panose="020B0604020202020204" charset="0"/>
              </a:rPr>
              <a:t> 02.05.2024 om </a:t>
            </a:r>
            <a:r>
              <a:rPr lang="fr-CA" dirty="0" err="1">
                <a:latin typeface="Gentium Basic" panose="020B0604020202020204" charset="0"/>
              </a:rPr>
              <a:t>retur</a:t>
            </a:r>
            <a:r>
              <a:rPr lang="fr-CA" dirty="0">
                <a:latin typeface="Gentium Basic" panose="020B0604020202020204" charset="0"/>
              </a:rPr>
              <a:t> av </a:t>
            </a:r>
            <a:r>
              <a:rPr lang="fr-CA" dirty="0" err="1">
                <a:latin typeface="Gentium Basic" panose="020B0604020202020204" charset="0"/>
              </a:rPr>
              <a:t>planen</a:t>
            </a:r>
            <a:r>
              <a:rPr lang="fr-CA" dirty="0">
                <a:latin typeface="Gentium Basic" panose="020B0604020202020204" charset="0"/>
              </a:rPr>
              <a:t> for </a:t>
            </a:r>
            <a:r>
              <a:rPr lang="fr-CA" dirty="0" err="1">
                <a:latin typeface="Gentium Basic" panose="020B0604020202020204" charset="0"/>
              </a:rPr>
              <a:t>ny</a:t>
            </a:r>
            <a:r>
              <a:rPr lang="fr-CA" dirty="0">
                <a:latin typeface="Gentium Basic" panose="020B0604020202020204" charset="0"/>
              </a:rPr>
              <a:t> </a:t>
            </a:r>
            <a:r>
              <a:rPr lang="fr-CA" dirty="0" err="1">
                <a:latin typeface="Gentium Basic" panose="020B0604020202020204" charset="0"/>
              </a:rPr>
              <a:t>behandling</a:t>
            </a:r>
            <a:r>
              <a:rPr lang="fr-CA" dirty="0">
                <a:latin typeface="Gentium Basic" panose="020B0604020202020204" charset="0"/>
              </a:rPr>
              <a:t> </a:t>
            </a:r>
            <a:r>
              <a:rPr lang="fr-CA" dirty="0" err="1">
                <a:latin typeface="Gentium Basic" panose="020B0604020202020204" charset="0"/>
              </a:rPr>
              <a:t>og</a:t>
            </a:r>
            <a:r>
              <a:rPr lang="fr-CA" dirty="0">
                <a:latin typeface="Gentium Basic" panose="020B0604020202020204" charset="0"/>
              </a:rPr>
              <a:t> </a:t>
            </a:r>
            <a:r>
              <a:rPr lang="fr-CA" dirty="0" err="1">
                <a:latin typeface="Gentium Basic" panose="020B0604020202020204" charset="0"/>
              </a:rPr>
              <a:t>nytt</a:t>
            </a:r>
            <a:r>
              <a:rPr lang="fr-CA" dirty="0">
                <a:latin typeface="Gentium Basic" panose="020B0604020202020204" charset="0"/>
              </a:rPr>
              <a:t> </a:t>
            </a:r>
            <a:r>
              <a:rPr lang="fr-CA" dirty="0" err="1">
                <a:latin typeface="Gentium Basic" panose="020B0604020202020204" charset="0"/>
              </a:rPr>
              <a:t>offentlig</a:t>
            </a:r>
            <a:r>
              <a:rPr lang="fr-CA" dirty="0">
                <a:latin typeface="Gentium Basic" panose="020B0604020202020204" charset="0"/>
              </a:rPr>
              <a:t> </a:t>
            </a:r>
            <a:r>
              <a:rPr lang="fr-CA" dirty="0" err="1">
                <a:latin typeface="Gentium Basic" panose="020B0604020202020204" charset="0"/>
              </a:rPr>
              <a:t>ettersyn</a:t>
            </a:r>
            <a:r>
              <a:rPr lang="fr-CA" dirty="0">
                <a:latin typeface="Gentium Basic" panose="020B0604020202020204" charset="0"/>
              </a:rPr>
              <a:t>.</a:t>
            </a:r>
          </a:p>
          <a:p>
            <a:r>
              <a:rPr lang="nb-NO" dirty="0"/>
              <a:t>Varslet om gjenoppstart av planarbeidet 28.11.2025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E53A592-86F8-0F7E-E403-ED8C3BB21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Bakgrunn og historikk</a:t>
            </a:r>
          </a:p>
        </p:txBody>
      </p:sp>
    </p:spTree>
    <p:extLst>
      <p:ext uri="{BB962C8B-B14F-4D97-AF65-F5344CB8AC3E}">
        <p14:creationId xmlns:p14="http://schemas.microsoft.com/office/powerpoint/2010/main" val="337844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D9BD0F0B-57DF-986E-5C7B-56A2F04162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774825" y="2097088"/>
            <a:ext cx="7831512" cy="3995737"/>
          </a:xfrm>
        </p:spPr>
        <p:txBody>
          <a:bodyPr>
            <a:normAutofit/>
          </a:bodyPr>
          <a:lstStyle/>
          <a:p>
            <a:r>
              <a:rPr lang="nb-NO" dirty="0"/>
              <a:t>Det ble utført en rekke endringer mellom offentlig ettersyn og endelig vedtak. Dette vurderes å ha vært av et slikt omfang at planen skulle vært ut på nytt offentlig ettersyn.</a:t>
            </a:r>
          </a:p>
          <a:p>
            <a:r>
              <a:rPr lang="nb-NO" dirty="0"/>
              <a:t>Det anses derfor å foreligge en rimelig mulighet for at mangelfull oppfyllelse av plikten til å sikre tilstrekkelig medvirkning, kan ha virket bestemmende på vedtakets innhold.</a:t>
            </a:r>
          </a:p>
          <a:p>
            <a:r>
              <a:rPr lang="nb-NO" dirty="0"/>
              <a:t>Hensett til resultatet av klagesaken fant ikke SF grunn til å ta stilling til de øvrige klageanførslene.</a:t>
            </a:r>
          </a:p>
          <a:p>
            <a:r>
              <a:rPr lang="nb-NO" i="1" dirty="0"/>
              <a:t>I sum er omfanget av endringer for stort til å unngå et 2. gangs offentlig ettersyn, og innholdet i klagene er ikke realitetsbehandlet av SF. 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1C4E490C-D1C2-1173-D332-A9915AB41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Opphevelse kort oppsummert</a:t>
            </a:r>
          </a:p>
        </p:txBody>
      </p:sp>
    </p:spTree>
    <p:extLst>
      <p:ext uri="{BB962C8B-B14F-4D97-AF65-F5344CB8AC3E}">
        <p14:creationId xmlns:p14="http://schemas.microsoft.com/office/powerpoint/2010/main" val="199903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4AC87EEE-BD3F-0F59-0B52-8539595B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105" y="1040192"/>
            <a:ext cx="5868988" cy="863599"/>
          </a:xfrm>
        </p:spPr>
        <p:txBody>
          <a:bodyPr/>
          <a:lstStyle/>
          <a:p>
            <a:r>
              <a:rPr lang="nb-NO" dirty="0"/>
              <a:t>Prosess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9C40C5DC-E848-5806-C01F-E5E9A91A8544}"/>
              </a:ext>
            </a:extLst>
          </p:cNvPr>
          <p:cNvGrpSpPr/>
          <p:nvPr/>
        </p:nvGrpSpPr>
        <p:grpSpPr>
          <a:xfrm>
            <a:off x="1683102" y="1266857"/>
            <a:ext cx="9606526" cy="4729645"/>
            <a:chOff x="1292737" y="526701"/>
            <a:chExt cx="9606526" cy="4729645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0893ADFA-8C19-BE88-0C98-1EAF60D296E2}"/>
                </a:ext>
              </a:extLst>
            </p:cNvPr>
            <p:cNvGrpSpPr/>
            <p:nvPr/>
          </p:nvGrpSpPr>
          <p:grpSpPr>
            <a:xfrm>
              <a:off x="1292737" y="526701"/>
              <a:ext cx="9606526" cy="4729645"/>
              <a:chOff x="1020834" y="157315"/>
              <a:chExt cx="10972799" cy="6056672"/>
            </a:xfrm>
          </p:grpSpPr>
          <p:grpSp>
            <p:nvGrpSpPr>
              <p:cNvPr id="16" name="Gruppe 15">
                <a:extLst>
                  <a:ext uri="{FF2B5EF4-FFF2-40B4-BE49-F238E27FC236}">
                    <a16:creationId xmlns:a16="http://schemas.microsoft.com/office/drawing/2014/main" id="{690B89E2-1F2C-CCC5-87A7-3D85DC34EA1B}"/>
                  </a:ext>
                </a:extLst>
              </p:cNvPr>
              <p:cNvGrpSpPr/>
              <p:nvPr/>
            </p:nvGrpSpPr>
            <p:grpSpPr>
              <a:xfrm>
                <a:off x="1020834" y="157315"/>
                <a:ext cx="10972799" cy="6056672"/>
                <a:chOff x="1020834" y="157315"/>
                <a:chExt cx="10972799" cy="6056672"/>
              </a:xfrm>
            </p:grpSpPr>
            <p:sp>
              <p:nvSpPr>
                <p:cNvPr id="18" name="Pil: høyre 17">
                  <a:extLst>
                    <a:ext uri="{FF2B5EF4-FFF2-40B4-BE49-F238E27FC236}">
                      <a16:creationId xmlns:a16="http://schemas.microsoft.com/office/drawing/2014/main" id="{D48C1F95-4936-02BA-B7B5-7E5AA6DCB3FB}"/>
                    </a:ext>
                  </a:extLst>
                </p:cNvPr>
                <p:cNvSpPr/>
                <p:nvPr/>
              </p:nvSpPr>
              <p:spPr>
                <a:xfrm>
                  <a:off x="1020834" y="157315"/>
                  <a:ext cx="10972799" cy="6056672"/>
                </a:xfrm>
                <a:prstGeom prst="rightArrow">
                  <a:avLst/>
                </a:prstGeom>
                <a:solidFill>
                  <a:schemeClr val="bg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19" name="Alternativ prosess 18">
                  <a:extLst>
                    <a:ext uri="{FF2B5EF4-FFF2-40B4-BE49-F238E27FC236}">
                      <a16:creationId xmlns:a16="http://schemas.microsoft.com/office/drawing/2014/main" id="{4F111544-1D20-60F1-BB1A-DC48CF9967CE}"/>
                    </a:ext>
                  </a:extLst>
                </p:cNvPr>
                <p:cNvSpPr/>
                <p:nvPr/>
              </p:nvSpPr>
              <p:spPr>
                <a:xfrm>
                  <a:off x="1115642" y="2017824"/>
                  <a:ext cx="1641506" cy="1321948"/>
                </a:xfrm>
                <a:prstGeom prst="flowChartAlternateProcess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1400"/>
                    <a:t>Varsel gjenoppstart</a:t>
                  </a:r>
                </a:p>
              </p:txBody>
            </p:sp>
            <p:sp>
              <p:nvSpPr>
                <p:cNvPr id="20" name="Alternativ prosess 19">
                  <a:extLst>
                    <a:ext uri="{FF2B5EF4-FFF2-40B4-BE49-F238E27FC236}">
                      <a16:creationId xmlns:a16="http://schemas.microsoft.com/office/drawing/2014/main" id="{0F3834DE-2149-5E40-A103-1B33BACD47FD}"/>
                    </a:ext>
                  </a:extLst>
                </p:cNvPr>
                <p:cNvSpPr/>
                <p:nvPr/>
              </p:nvSpPr>
              <p:spPr>
                <a:xfrm>
                  <a:off x="2898054" y="1992726"/>
                  <a:ext cx="1673946" cy="1321948"/>
                </a:xfrm>
                <a:prstGeom prst="flowChartAlternateProcess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1400"/>
                    <a:t>Medvirkning og utarbeidelse av plan</a:t>
                  </a:r>
                </a:p>
              </p:txBody>
            </p:sp>
            <p:sp>
              <p:nvSpPr>
                <p:cNvPr id="21" name="Alternativ prosess 20">
                  <a:extLst>
                    <a:ext uri="{FF2B5EF4-FFF2-40B4-BE49-F238E27FC236}">
                      <a16:creationId xmlns:a16="http://schemas.microsoft.com/office/drawing/2014/main" id="{05122601-D2B2-2467-6E0B-A4C7798A75C6}"/>
                    </a:ext>
                  </a:extLst>
                </p:cNvPr>
                <p:cNvSpPr/>
                <p:nvPr/>
              </p:nvSpPr>
              <p:spPr>
                <a:xfrm>
                  <a:off x="4712906" y="1966479"/>
                  <a:ext cx="1673946" cy="1321948"/>
                </a:xfrm>
                <a:prstGeom prst="flowChartAlternateProcess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1400"/>
                    <a:t>2. Offentlig ettersyn</a:t>
                  </a:r>
                </a:p>
              </p:txBody>
            </p:sp>
            <p:sp>
              <p:nvSpPr>
                <p:cNvPr id="22" name="Alternativ prosess 21">
                  <a:extLst>
                    <a:ext uri="{FF2B5EF4-FFF2-40B4-BE49-F238E27FC236}">
                      <a16:creationId xmlns:a16="http://schemas.microsoft.com/office/drawing/2014/main" id="{EE2FA0E5-8587-9ECF-34ED-80B1E6980742}"/>
                    </a:ext>
                  </a:extLst>
                </p:cNvPr>
                <p:cNvSpPr/>
                <p:nvPr/>
              </p:nvSpPr>
              <p:spPr>
                <a:xfrm>
                  <a:off x="6568626" y="1962157"/>
                  <a:ext cx="1673946" cy="1321948"/>
                </a:xfrm>
                <a:prstGeom prst="flowChartAlternateProcess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1400"/>
                    <a:t>Merknadsbehandling</a:t>
                  </a:r>
                </a:p>
              </p:txBody>
            </p:sp>
            <p:sp>
              <p:nvSpPr>
                <p:cNvPr id="23" name="Alternativ prosess 22">
                  <a:extLst>
                    <a:ext uri="{FF2B5EF4-FFF2-40B4-BE49-F238E27FC236}">
                      <a16:creationId xmlns:a16="http://schemas.microsoft.com/office/drawing/2014/main" id="{C817BE95-9BE9-A39C-8A7E-D760DD61CE21}"/>
                    </a:ext>
                  </a:extLst>
                </p:cNvPr>
                <p:cNvSpPr/>
                <p:nvPr/>
              </p:nvSpPr>
              <p:spPr>
                <a:xfrm>
                  <a:off x="8383477" y="1964535"/>
                  <a:ext cx="1673946" cy="1321948"/>
                </a:xfrm>
                <a:prstGeom prst="flowChartAlternateProcess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1400"/>
                    <a:t>Vedtak Områdeplan</a:t>
                  </a:r>
                </a:p>
              </p:txBody>
            </p:sp>
            <p:sp>
              <p:nvSpPr>
                <p:cNvPr id="24" name="TekstSylinder 23">
                  <a:extLst>
                    <a:ext uri="{FF2B5EF4-FFF2-40B4-BE49-F238E27FC236}">
                      <a16:creationId xmlns:a16="http://schemas.microsoft.com/office/drawing/2014/main" id="{06E2F898-AA8E-1797-7E2A-93155B410A4C}"/>
                    </a:ext>
                  </a:extLst>
                </p:cNvPr>
                <p:cNvSpPr txBox="1"/>
                <p:nvPr/>
              </p:nvSpPr>
              <p:spPr>
                <a:xfrm>
                  <a:off x="3195918" y="3375244"/>
                  <a:ext cx="1350498" cy="3941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sz="1400"/>
                    <a:t>Vinter 2026</a:t>
                  </a:r>
                </a:p>
              </p:txBody>
            </p:sp>
            <p:sp>
              <p:nvSpPr>
                <p:cNvPr id="25" name="TekstSylinder 24">
                  <a:extLst>
                    <a:ext uri="{FF2B5EF4-FFF2-40B4-BE49-F238E27FC236}">
                      <a16:creationId xmlns:a16="http://schemas.microsoft.com/office/drawing/2014/main" id="{5FB7F397-05FE-7AE5-D9FE-E8EDBB5B7831}"/>
                    </a:ext>
                  </a:extLst>
                </p:cNvPr>
                <p:cNvSpPr txBox="1"/>
                <p:nvPr/>
              </p:nvSpPr>
              <p:spPr>
                <a:xfrm>
                  <a:off x="1229920" y="3380111"/>
                  <a:ext cx="1673946" cy="3941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sz="1400"/>
                    <a:t>Desember 2026</a:t>
                  </a:r>
                </a:p>
              </p:txBody>
            </p:sp>
            <p:sp>
              <p:nvSpPr>
                <p:cNvPr id="26" name="TekstSylinder 25">
                  <a:extLst>
                    <a:ext uri="{FF2B5EF4-FFF2-40B4-BE49-F238E27FC236}">
                      <a16:creationId xmlns:a16="http://schemas.microsoft.com/office/drawing/2014/main" id="{ECADB771-16E6-4BC9-79C3-226DCE586AF7}"/>
                    </a:ext>
                  </a:extLst>
                </p:cNvPr>
                <p:cNvSpPr txBox="1"/>
                <p:nvPr/>
              </p:nvSpPr>
              <p:spPr>
                <a:xfrm>
                  <a:off x="4701393" y="3376822"/>
                  <a:ext cx="1652964" cy="3941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sz="1400"/>
                    <a:t>Mai - juni 2026</a:t>
                  </a:r>
                </a:p>
              </p:txBody>
            </p:sp>
            <p:sp>
              <p:nvSpPr>
                <p:cNvPr id="27" name="TekstSylinder 26">
                  <a:extLst>
                    <a:ext uri="{FF2B5EF4-FFF2-40B4-BE49-F238E27FC236}">
                      <a16:creationId xmlns:a16="http://schemas.microsoft.com/office/drawing/2014/main" id="{E2A8D998-3DA6-B486-EBC7-94CA4D63EFB9}"/>
                    </a:ext>
                  </a:extLst>
                </p:cNvPr>
                <p:cNvSpPr txBox="1"/>
                <p:nvPr/>
              </p:nvSpPr>
              <p:spPr>
                <a:xfrm>
                  <a:off x="6862595" y="3376822"/>
                  <a:ext cx="1172308" cy="3941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sz="1400"/>
                    <a:t>Juni 2026</a:t>
                  </a:r>
                </a:p>
              </p:txBody>
            </p:sp>
            <p:sp>
              <p:nvSpPr>
                <p:cNvPr id="28" name="TekstSylinder 27">
                  <a:extLst>
                    <a:ext uri="{FF2B5EF4-FFF2-40B4-BE49-F238E27FC236}">
                      <a16:creationId xmlns:a16="http://schemas.microsoft.com/office/drawing/2014/main" id="{3E0E7AB3-444D-AE88-92F0-2F6812CA6F5F}"/>
                    </a:ext>
                  </a:extLst>
                </p:cNvPr>
                <p:cNvSpPr txBox="1"/>
                <p:nvPr/>
              </p:nvSpPr>
              <p:spPr>
                <a:xfrm>
                  <a:off x="8443616" y="3400043"/>
                  <a:ext cx="1831419" cy="3941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sz="1400"/>
                    <a:t>September 2026</a:t>
                  </a:r>
                </a:p>
              </p:txBody>
            </p:sp>
          </p:grpSp>
          <p:sp>
            <p:nvSpPr>
              <p:cNvPr id="17" name="Pil: høyre 16">
                <a:extLst>
                  <a:ext uri="{FF2B5EF4-FFF2-40B4-BE49-F238E27FC236}">
                    <a16:creationId xmlns:a16="http://schemas.microsoft.com/office/drawing/2014/main" id="{530C8693-4B8A-F831-3882-DACC577AE9CA}"/>
                  </a:ext>
                </a:extLst>
              </p:cNvPr>
              <p:cNvSpPr/>
              <p:nvPr/>
            </p:nvSpPr>
            <p:spPr>
              <a:xfrm>
                <a:off x="1405047" y="3794175"/>
                <a:ext cx="2704201" cy="583534"/>
              </a:xfrm>
              <a:prstGeom prst="rightArrow">
                <a:avLst/>
              </a:prstGeom>
              <a:solidFill>
                <a:schemeClr val="accent6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1600"/>
                  <a:t>Utarbeidelse av plan</a:t>
                </a:r>
              </a:p>
            </p:txBody>
          </p:sp>
        </p:grpSp>
        <p:sp>
          <p:nvSpPr>
            <p:cNvPr id="15" name="Pil: høyre 14">
              <a:extLst>
                <a:ext uri="{FF2B5EF4-FFF2-40B4-BE49-F238E27FC236}">
                  <a16:creationId xmlns:a16="http://schemas.microsoft.com/office/drawing/2014/main" id="{E3577EF9-4F9F-5F9C-0537-E9F9061541DD}"/>
                </a:ext>
              </a:extLst>
            </p:cNvPr>
            <p:cNvSpPr/>
            <p:nvPr/>
          </p:nvSpPr>
          <p:spPr>
            <a:xfrm>
              <a:off x="6991979" y="3383969"/>
              <a:ext cx="1603382" cy="455681"/>
            </a:xfrm>
            <a:prstGeom prst="rightArrow">
              <a:avLst/>
            </a:prstGeom>
            <a:solidFill>
              <a:schemeClr val="accent6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600"/>
                <a:t>Bearbeide</a:t>
              </a:r>
            </a:p>
          </p:txBody>
        </p:sp>
      </p:grp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E83B60E2-6388-198D-5CDB-EE45E0754912}"/>
              </a:ext>
            </a:extLst>
          </p:cNvPr>
          <p:cNvSpPr txBox="1"/>
          <p:nvPr/>
        </p:nvSpPr>
        <p:spPr>
          <a:xfrm rot="16200000">
            <a:off x="4410699" y="5088387"/>
            <a:ext cx="477959" cy="30016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ct val="120000"/>
              </a:lnSpc>
              <a:spcBef>
                <a:spcPts val="1200"/>
              </a:spcBef>
            </a:pPr>
            <a:r>
              <a:rPr lang="nb-NO" sz="1200" dirty="0">
                <a:solidFill>
                  <a:prstClr val="black"/>
                </a:solidFill>
                <a:latin typeface="Montserrat" pitchFamily="2" charset="77"/>
              </a:rPr>
              <a:t>Nå</a:t>
            </a:r>
          </a:p>
        </p:txBody>
      </p:sp>
      <p:cxnSp>
        <p:nvCxnSpPr>
          <p:cNvPr id="30" name="Rett linje 29">
            <a:extLst>
              <a:ext uri="{FF2B5EF4-FFF2-40B4-BE49-F238E27FC236}">
                <a16:creationId xmlns:a16="http://schemas.microsoft.com/office/drawing/2014/main" id="{63298F84-CD07-1CC8-3562-F96D0ECA5119}"/>
              </a:ext>
            </a:extLst>
          </p:cNvPr>
          <p:cNvCxnSpPr>
            <a:cxnSpLocks/>
          </p:cNvCxnSpPr>
          <p:nvPr/>
        </p:nvCxnSpPr>
        <p:spPr>
          <a:xfrm>
            <a:off x="4807427" y="1987414"/>
            <a:ext cx="0" cy="3490037"/>
          </a:xfrm>
          <a:prstGeom prst="line">
            <a:avLst/>
          </a:prstGeom>
          <a:ln w="381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24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5E3483A8-9C53-575E-44C5-D87F38AB6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5" y="1233490"/>
            <a:ext cx="6586749" cy="585884"/>
          </a:xfrm>
        </p:spPr>
        <p:txBody>
          <a:bodyPr/>
          <a:lstStyle/>
          <a:p>
            <a:r>
              <a:rPr lang="nb-NO" dirty="0"/>
              <a:t>Endring 1 – BKS5 til BKB10</a:t>
            </a:r>
          </a:p>
        </p:txBody>
      </p:sp>
      <p:pic>
        <p:nvPicPr>
          <p:cNvPr id="6" name="Bilde 5" descr="Et bilde som inneholder kart, tekst, atlas, diagram&#10;&#10;KI-generert innhold kan være feil.">
            <a:extLst>
              <a:ext uri="{FF2B5EF4-FFF2-40B4-BE49-F238E27FC236}">
                <a16:creationId xmlns:a16="http://schemas.microsoft.com/office/drawing/2014/main" id="{4FEC1829-FF78-4BA2-70CC-141759E09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472" y="2030412"/>
            <a:ext cx="4713674" cy="35940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Bilde 7" descr="Et bilde som inneholder kart, tekst, diagram, atlas&#10;&#10;KI-generert innhold kan være feil.">
            <a:extLst>
              <a:ext uri="{FF2B5EF4-FFF2-40B4-BE49-F238E27FC236}">
                <a16:creationId xmlns:a16="http://schemas.microsoft.com/office/drawing/2014/main" id="{03EBAA41-6A1D-3267-B396-007526C71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826" y="2030413"/>
            <a:ext cx="4571508" cy="35940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4675FF90-0632-AE8E-8BEF-B666FBDCF421}"/>
              </a:ext>
            </a:extLst>
          </p:cNvPr>
          <p:cNvSpPr txBox="1"/>
          <p:nvPr/>
        </p:nvSpPr>
        <p:spPr>
          <a:xfrm>
            <a:off x="1894788" y="5788058"/>
            <a:ext cx="4279769" cy="40535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ct val="120000"/>
              </a:lnSpc>
              <a:spcBef>
                <a:spcPts val="1200"/>
              </a:spcBef>
            </a:pPr>
            <a:r>
              <a:rPr lang="nb-NO" sz="1400" b="0" dirty="0">
                <a:solidFill>
                  <a:prstClr val="black"/>
                </a:solidFill>
                <a:latin typeface="Montserrat" pitchFamily="2" charset="77"/>
              </a:rPr>
              <a:t>Opphevet områderegulering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C0CB4AB6-48A1-3ABB-7A85-7AA3231DC1C7}"/>
              </a:ext>
            </a:extLst>
          </p:cNvPr>
          <p:cNvSpPr txBox="1"/>
          <p:nvPr/>
        </p:nvSpPr>
        <p:spPr>
          <a:xfrm>
            <a:off x="6608190" y="5775338"/>
            <a:ext cx="4571508" cy="40535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ct val="120000"/>
              </a:lnSpc>
              <a:spcBef>
                <a:spcPts val="1200"/>
              </a:spcBef>
            </a:pPr>
            <a:r>
              <a:rPr lang="nb-NO" sz="1400" dirty="0">
                <a:solidFill>
                  <a:prstClr val="black"/>
                </a:solidFill>
                <a:latin typeface="Montserrat" pitchFamily="2" charset="77"/>
              </a:rPr>
              <a:t>Nytt forslag</a:t>
            </a:r>
            <a:endParaRPr lang="nb-NO" sz="1400" b="0" dirty="0">
              <a:solidFill>
                <a:prstClr val="black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447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C81FE777-92AC-8108-B9E0-9E0FA076B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5" y="1261770"/>
            <a:ext cx="7501150" cy="863599"/>
          </a:xfrm>
        </p:spPr>
        <p:txBody>
          <a:bodyPr/>
          <a:lstStyle/>
          <a:p>
            <a:r>
              <a:rPr lang="nb-NO" dirty="0"/>
              <a:t>Endring 2 – LNFR2 og BKB1 til BOP2 og BOP3</a:t>
            </a:r>
          </a:p>
        </p:txBody>
      </p:sp>
      <p:pic>
        <p:nvPicPr>
          <p:cNvPr id="6" name="Bilde 5" descr="Et bilde som inneholder kart, plan, diagram, tekst&#10;&#10;KI-generert innhold kan være feil.">
            <a:extLst>
              <a:ext uri="{FF2B5EF4-FFF2-40B4-BE49-F238E27FC236}">
                <a16:creationId xmlns:a16="http://schemas.microsoft.com/office/drawing/2014/main" id="{E92C4298-FD59-5AC2-A4FB-4C0A51AEA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681" y="1940888"/>
            <a:ext cx="4589534" cy="36964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Bilde 7" descr="Et bilde som inneholder kart, tekst, atlas, plan&#10;&#10;KI-generert innhold kan være feil.">
            <a:extLst>
              <a:ext uri="{FF2B5EF4-FFF2-40B4-BE49-F238E27FC236}">
                <a16:creationId xmlns:a16="http://schemas.microsoft.com/office/drawing/2014/main" id="{A60C4D59-24BB-0416-5F7D-A1A07763E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3229" y="1940888"/>
            <a:ext cx="4427221" cy="37001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ABB23CB5-9CB7-936D-00A9-496170C05591}"/>
              </a:ext>
            </a:extLst>
          </p:cNvPr>
          <p:cNvSpPr txBox="1"/>
          <p:nvPr/>
        </p:nvSpPr>
        <p:spPr>
          <a:xfrm>
            <a:off x="1894788" y="5788058"/>
            <a:ext cx="4279769" cy="40535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ct val="120000"/>
              </a:lnSpc>
              <a:spcBef>
                <a:spcPts val="1200"/>
              </a:spcBef>
            </a:pPr>
            <a:r>
              <a:rPr lang="nb-NO" sz="1400" b="0" dirty="0">
                <a:solidFill>
                  <a:prstClr val="black"/>
                </a:solidFill>
                <a:latin typeface="Montserrat" pitchFamily="2" charset="77"/>
              </a:rPr>
              <a:t>Opphevet områderegulering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F024DCDB-CA41-8FB1-E7D1-506B0E94FEA4}"/>
              </a:ext>
            </a:extLst>
          </p:cNvPr>
          <p:cNvSpPr txBox="1"/>
          <p:nvPr/>
        </p:nvSpPr>
        <p:spPr>
          <a:xfrm>
            <a:off x="6990221" y="5788058"/>
            <a:ext cx="4571508" cy="40535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ct val="120000"/>
              </a:lnSpc>
              <a:spcBef>
                <a:spcPts val="1200"/>
              </a:spcBef>
            </a:pPr>
            <a:r>
              <a:rPr lang="nb-NO" sz="1400" dirty="0">
                <a:solidFill>
                  <a:prstClr val="black"/>
                </a:solidFill>
                <a:latin typeface="Montserrat" pitchFamily="2" charset="77"/>
              </a:rPr>
              <a:t>Nytt forslag</a:t>
            </a:r>
            <a:endParaRPr lang="nb-NO" sz="1400" b="0" dirty="0">
              <a:solidFill>
                <a:prstClr val="black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5669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SP Light Theme">
  <a:themeElements>
    <a:clrScheme name="WSP Dark">
      <a:dk1>
        <a:srgbClr val="FFFFFF"/>
      </a:dk1>
      <a:lt1>
        <a:srgbClr val="1D242B"/>
      </a:lt1>
      <a:dk2>
        <a:srgbClr val="F0F0F0"/>
      </a:dk2>
      <a:lt2>
        <a:srgbClr val="F7413A"/>
      </a:lt2>
      <a:accent1>
        <a:srgbClr val="F8413A"/>
      </a:accent1>
      <a:accent2>
        <a:srgbClr val="D8E5F0"/>
      </a:accent2>
      <a:accent3>
        <a:srgbClr val="1D242B"/>
      </a:accent3>
      <a:accent4>
        <a:srgbClr val="333D46"/>
      </a:accent4>
      <a:accent5>
        <a:srgbClr val="D9D9D6"/>
      </a:accent5>
      <a:accent6>
        <a:srgbClr val="F0F0F0"/>
      </a:accent6>
      <a:hlink>
        <a:srgbClr val="3C5F79"/>
      </a:hlink>
      <a:folHlink>
        <a:srgbClr val="53789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 algn="l">
          <a:lnSpc>
            <a:spcPct val="120000"/>
          </a:lnSpc>
          <a:spcBef>
            <a:spcPts val="1200"/>
          </a:spcBef>
          <a:defRPr sz="1000" b="0" dirty="0" smtClean="0">
            <a:solidFill>
              <a:prstClr val="black"/>
            </a:solidFill>
            <a:latin typeface="Montserrat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mal_mørk versjon.pptx" id="{F608F834-444F-4ED4-BD1B-32BE3B051030}" vid="{43E1CFE5-1B51-4469-A517-73AE7B075F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1464d3-f8ea-4b57-92b3-0f6993c23593">
      <Terms xmlns="http://schemas.microsoft.com/office/infopath/2007/PartnerControls"/>
    </lcf76f155ced4ddcb4097134ff3c332f>
    <TaxCatchAll xmlns="fedabf51-25f4-4374-83ca-6246f2e09a7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am Integration Document" ma:contentTypeID="0x0101009189AB5D3D2647B580F011DA2F356FB200BA3E5254056CB344A7FF259E016B8454" ma:contentTypeVersion="15" ma:contentTypeDescription="Create a new document." ma:contentTypeScope="" ma:versionID="0b9cbaa90135cacb1c7fe12bd22711d3">
  <xsd:schema xmlns:xsd="http://www.w3.org/2001/XMLSchema" xmlns:xs="http://www.w3.org/2001/XMLSchema" xmlns:p="http://schemas.microsoft.com/office/2006/metadata/properties" xmlns:ns2="b61464d3-f8ea-4b57-92b3-0f6993c23593" xmlns:ns3="fedabf51-25f4-4374-83ca-6246f2e09a77" targetNamespace="http://schemas.microsoft.com/office/2006/metadata/properties" ma:root="true" ma:fieldsID="17b031c45b0fd07d01125739c10a04c6" ns2:_="" ns3:_="">
    <xsd:import namespace="b61464d3-f8ea-4b57-92b3-0f6993c23593"/>
    <xsd:import namespace="fedabf51-25f4-4374-83ca-6246f2e09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1464d3-f8ea-4b57-92b3-0f6993c235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b5d298e1-810f-4711-8be9-ef4702f2a3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dabf51-25f4-4374-83ca-6246f2e09a7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9fa04e0d-8902-40ab-9d42-271ca7e24c8e}" ma:internalName="TaxCatchAll" ma:showField="CatchAllData" ma:web="fedabf51-25f4-4374-83ca-6246f2e09a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B9180F-BFF7-4B16-B94B-561573CA15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1DE0D7-B172-431A-9F17-7D79103F0B5E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94685dbd-f2dc-426a-b68c-dc9d44a87510"/>
    <ds:schemaRef ds:uri="http://schemas.microsoft.com/office/2006/documentManagement/types"/>
    <ds:schemaRef ds:uri="4f4149f1-4985-43da-9234-c66d50ecba30"/>
    <ds:schemaRef ds:uri="http://www.w3.org/XML/1998/namespace"/>
    <ds:schemaRef ds:uri="http://purl.org/dc/dcmitype/"/>
    <ds:schemaRef ds:uri="b61464d3-f8ea-4b57-92b3-0f6993c23593"/>
    <ds:schemaRef ds:uri="fedabf51-25f4-4374-83ca-6246f2e09a77"/>
  </ds:schemaRefs>
</ds:datastoreItem>
</file>

<file path=customXml/itemProps3.xml><?xml version="1.0" encoding="utf-8"?>
<ds:datastoreItem xmlns:ds="http://schemas.openxmlformats.org/officeDocument/2006/customXml" ds:itemID="{FEF17F26-CFB5-44E5-A1F3-511CF1FD42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1464d3-f8ea-4b57-92b3-0f6993c23593"/>
    <ds:schemaRef ds:uri="fedabf51-25f4-4374-83ca-6246f2e09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59096ad9-8b60-446a-90b7-017dbb9421a3}" enabled="1" method="Standard" siteId="{3d234255-e20f-4205-88a5-9658a402999b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Powerpointmal_mørk versjon</Template>
  <TotalTime>456</TotalTime>
  <Words>678</Words>
  <Application>Microsoft Office PowerPoint</Application>
  <PresentationFormat>Widescreen</PresentationFormat>
  <Paragraphs>113</Paragraphs>
  <Slides>20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7" baseType="lpstr">
      <vt:lpstr>Gentium Basic</vt:lpstr>
      <vt:lpstr>Courier New</vt:lpstr>
      <vt:lpstr>Calibri</vt:lpstr>
      <vt:lpstr>Arial</vt:lpstr>
      <vt:lpstr>Montserrat</vt:lpstr>
      <vt:lpstr>STIXGeneral-Regular</vt:lpstr>
      <vt:lpstr>WSP Light Theme</vt:lpstr>
      <vt:lpstr>Områderegulering Sørreisa Sentrum</vt:lpstr>
      <vt:lpstr>Deltakere i arbeidet</vt:lpstr>
      <vt:lpstr>Forventinger til planforum</vt:lpstr>
      <vt:lpstr>Organisering i planarbeidet</vt:lpstr>
      <vt:lpstr>Bakgrunn og historikk</vt:lpstr>
      <vt:lpstr>Opphevelse kort oppsummert</vt:lpstr>
      <vt:lpstr>Prosess</vt:lpstr>
      <vt:lpstr>Endring 1 – BKS5 til BKB10</vt:lpstr>
      <vt:lpstr>Endring 2 – LNFR2 og BKB1 til BOP2 og BOP3</vt:lpstr>
      <vt:lpstr>Endring 3 – Det etableres kollektivholdeplass i Larsegårveien. </vt:lpstr>
      <vt:lpstr>Endring 4 – Område med vern av kulturminner – Ombygging bolig</vt:lpstr>
      <vt:lpstr>Endring 4 – Område med vern av kulturminner – Ønske om ombygging av bolig eller rive/bygge nytt på boligens areal</vt:lpstr>
      <vt:lpstr>Alternativene</vt:lpstr>
      <vt:lpstr>Alternativ 2 bearbeidet</vt:lpstr>
      <vt:lpstr>Alternativ 2 bearbeidet – med løsning for varelevering</vt:lpstr>
      <vt:lpstr>Øvrige endringer mellom 1. gangs ettersyn og vedtaket som ble opphevet. Endringene videreføres i planen.</vt:lpstr>
      <vt:lpstr>Medvirkning Rema 1000</vt:lpstr>
      <vt:lpstr>Planovergangen mellom Sørreisa Skole og Sentrumsplanen</vt:lpstr>
      <vt:lpstr>Veien videre</vt:lpstr>
      <vt:lpstr>Takk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Grud, Kristoffer Helgesen</dc:creator>
  <cp:lastModifiedBy>Grud, Kristoffer Helgesen</cp:lastModifiedBy>
  <cp:revision>8</cp:revision>
  <dcterms:created xsi:type="dcterms:W3CDTF">2026-02-26T11:59:36Z</dcterms:created>
  <dcterms:modified xsi:type="dcterms:W3CDTF">2026-03-04T13:42:37Z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0x0101009189AB5D3D2647B580F011DA2F356FB200BA3E5254056CB344A7FF259E016B8454</vt:lpwstr>
  </property>
  <property fmtid="{D5CDD505-2E9C-101B-9397-08002B2CF9AE}" pid="3" name="MediaServiceImageTags">
    <vt:lpwstr/>
  </property>
</Properties>
</file>