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6"/>
  </p:notesMasterIdLst>
  <p:handoutMasterIdLst>
    <p:handoutMasterId r:id="rId7"/>
  </p:handoutMasterIdLst>
  <p:sldIdLst>
    <p:sldId id="409" r:id="rId5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208" autoAdjust="0"/>
  </p:normalViewPr>
  <p:slideViewPr>
    <p:cSldViewPr snapToGrid="0">
      <p:cViewPr varScale="1">
        <p:scale>
          <a:sx n="120" d="100"/>
          <a:sy n="120" d="100"/>
        </p:scale>
        <p:origin x="84" y="204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overskrift 1">
            <a:extLst>
              <a:ext uri="{FF2B5EF4-FFF2-40B4-BE49-F238E27FC236}">
                <a16:creationId xmlns:a16="http://schemas.microsoft.com/office/drawing/2014/main" id="{81E2188A-CD17-4E3E-AB0E-7A5017BF1B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823D623-433B-4523-9829-805747DBC3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60807A-7D07-473B-8213-262B84BF7CC9}" type="datetime1">
              <a:rPr lang="nb-NO" smtClean="0"/>
              <a:t>01.11.2022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9F2A1CC4-7C05-4403-B82F-FA1957CDFA8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B9769E3-387F-4E51-9B72-40457A518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460E3B-D3A0-4EBC-BAC3-B01E8FF895A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015854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overskrif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AC2D4-65DA-4244-AD06-D917DE783308}" type="datetime1">
              <a:rPr lang="nb-NO" smtClean="0"/>
              <a:pPr/>
              <a:t>01.11.2022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b-NO" dirty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b-NO" noProof="0" dirty="0"/>
              <a:t>Klikk for å redigere hovedtekststiler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0EDF81-139F-488C-872B-4720FBA6BF98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D0EDF81-139F-488C-872B-4720FBA6BF98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7027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ihåndsform: Figur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32688" y="1673352"/>
            <a:ext cx="5596128" cy="3511296"/>
          </a:xfrm>
        </p:spPr>
        <p:txBody>
          <a:bodyPr rtlCol="0"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1674546"/>
            <a:ext cx="3401568" cy="3508908"/>
          </a:xfrm>
        </p:spPr>
        <p:txBody>
          <a:bodyPr rtlCol="0"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 noProof="0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 3 k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ihåndsform: Figur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1520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252" y="2011680"/>
            <a:ext cx="31089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12" name="Plassholder for innhold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252" y="3127248"/>
            <a:ext cx="31089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me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39128" y="365760"/>
            <a:ext cx="4617720" cy="2578608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3127248"/>
            <a:ext cx="4617720" cy="3054096"/>
          </a:xfrm>
        </p:spPr>
        <p:txBody>
          <a:bodyPr rtlCol="0"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b-NO" noProof="0"/>
              <a:t>Presentasjonstittel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18" name="Plassholder for bilde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4"/>
            <a:ext cx="4443984" cy="2139696"/>
          </a:xfrm>
        </p:spPr>
        <p:txBody>
          <a:bodyPr rtlCol="0" anchor="b"/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2898648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3639312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9" name="Plassholder for tekst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4389120"/>
            <a:ext cx="4443984" cy="594360"/>
          </a:xfrm>
        </p:spPr>
        <p:txBody>
          <a:bodyPr rtlCol="0"/>
          <a:lstStyle>
            <a:lvl1pPr marL="0" indent="0">
              <a:buNone/>
              <a:defRPr sz="2000"/>
            </a:lvl1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k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078991"/>
            <a:ext cx="5266944" cy="3136392"/>
          </a:xfrm>
        </p:spPr>
        <p:txBody>
          <a:bodyPr rtlCol="0" anchor="b">
            <a:normAutofit/>
          </a:bodyPr>
          <a:lstStyle>
            <a:lvl1pPr>
              <a:defRPr sz="48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 rtlCol="0"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ihåndsform: Figur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b-NO" noProof="0">
              <a:solidFill>
                <a:schemeClr val="tx1"/>
              </a:solidFill>
            </a:endParaRP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640080"/>
            <a:ext cx="3886200" cy="2953512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rtlCol="0"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fikk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99032" y="2523744"/>
            <a:ext cx="3831336" cy="1453896"/>
          </a:xfrm>
        </p:spPr>
        <p:txBody>
          <a:bodyPr rtlCol="0"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711696" y="640079"/>
            <a:ext cx="4837176" cy="5568696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b-NO" noProof="0"/>
              <a:t>Klikk ikonet for å legge til bilde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 rtlCol="0"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med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ssholder for bilde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23" name="Plassholder for bilde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3200400" cy="2103436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3186"/>
            <a:ext cx="3816096" cy="3529014"/>
          </a:xfrm>
        </p:spPr>
        <p:txBody>
          <a:bodyPr rtlCol="0"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 rtlCol="0"/>
          <a:lstStyle>
            <a:lvl1pPr algn="l">
              <a:defRPr/>
            </a:lvl1pPr>
          </a:lstStyle>
          <a:p>
            <a:pPr algn="l" rtl="0"/>
            <a:r>
              <a:rPr lang="nb-NO" noProof="0"/>
              <a:t>Presentasjonstittel</a:t>
            </a:r>
          </a:p>
        </p:txBody>
      </p:sp>
      <p:sp>
        <p:nvSpPr>
          <p:cNvPr id="19" name="Plassholder for bilde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20" name="Plassholder for bilde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rtlCol="0" anchor="ctr"/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ihåndsform: Figur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rtlCol="0"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b-NO" noProof="0"/>
              <a:t>Tittel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5763" y="712788"/>
            <a:ext cx="4618037" cy="5432425"/>
          </a:xfrm>
        </p:spPr>
        <p:txBody>
          <a:bodyPr rtlCol="0" anchor="ctr"/>
          <a:lstStyle>
            <a:lvl1pPr marL="0" indent="0">
              <a:buNone/>
              <a:defRPr sz="1800"/>
            </a:lvl1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med to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ssholder for bilde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15" name="Plassholder for bilde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rtlCol="0" anchor="b">
            <a:normAutofit/>
          </a:bodyPr>
          <a:lstStyle>
            <a:lvl1pPr algn="r">
              <a:defRPr sz="4800"/>
            </a:lvl1pPr>
          </a:lstStyle>
          <a:p>
            <a:pPr rtl="0"/>
            <a:r>
              <a:rPr lang="nb-NO" noProof="0"/>
              <a:t>Tittel her</a:t>
            </a:r>
          </a:p>
        </p:txBody>
      </p:sp>
      <p:sp>
        <p:nvSpPr>
          <p:cNvPr id="18" name="Undertittel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 rtlCol="0"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 noProof="0"/>
              <a:t>Undertittel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ihåndsform: Figur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fikk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28416" y="2002536"/>
            <a:ext cx="5541264" cy="2148840"/>
          </a:xfrm>
        </p:spPr>
        <p:txBody>
          <a:bodyPr rtlCol="0"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77056" y="4297680"/>
            <a:ext cx="4434840" cy="1188720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ssholder for bilde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33" name="Plassholder for bilde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34" name="Plassholder for bilde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35" name="Plassholder for bilde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nb-NO" noProof="0"/>
              <a:t>Klikk på ikonet for å legge til et bilde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  <p:sp>
        <p:nvSpPr>
          <p:cNvPr id="5" name="Tittel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61" name="Plassholder for tekst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b-NO" noProof="0"/>
              <a:t>Navn</a:t>
            </a:r>
          </a:p>
        </p:txBody>
      </p:sp>
      <p:sp>
        <p:nvSpPr>
          <p:cNvPr id="62" name="Plassholder for tekst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b-NO" noProof="0"/>
              <a:t>Tittel</a:t>
            </a:r>
          </a:p>
        </p:txBody>
      </p:sp>
      <p:sp>
        <p:nvSpPr>
          <p:cNvPr id="63" name="Plassholder for tekst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b-NO" noProof="0"/>
              <a:t>Navn</a:t>
            </a:r>
          </a:p>
        </p:txBody>
      </p:sp>
      <p:sp>
        <p:nvSpPr>
          <p:cNvPr id="64" name="Plassholder for tekst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b-NO" noProof="0"/>
              <a:t>Tittel</a:t>
            </a:r>
          </a:p>
        </p:txBody>
      </p:sp>
      <p:sp>
        <p:nvSpPr>
          <p:cNvPr id="65" name="Plassholder for tekst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b-NO" noProof="0"/>
              <a:t>Navn</a:t>
            </a:r>
          </a:p>
        </p:txBody>
      </p:sp>
      <p:sp>
        <p:nvSpPr>
          <p:cNvPr id="66" name="Plassholder for tekst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b-NO" noProof="0"/>
              <a:t>Tittel</a:t>
            </a:r>
          </a:p>
        </p:txBody>
      </p:sp>
      <p:sp>
        <p:nvSpPr>
          <p:cNvPr id="67" name="Plassholder for tekst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b-NO" noProof="0"/>
              <a:t>Navn</a:t>
            </a:r>
          </a:p>
        </p:txBody>
      </p:sp>
      <p:sp>
        <p:nvSpPr>
          <p:cNvPr id="68" name="Plassholder for tekst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b-NO" noProof="0"/>
              <a:t>Tittel</a:t>
            </a:r>
          </a:p>
        </p:txBody>
      </p:sp>
      <p:sp>
        <p:nvSpPr>
          <p:cNvPr id="69" name="Plassholder for tekst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 rtl="0"/>
            <a:r>
              <a:rPr lang="nb-NO" noProof="0"/>
              <a:t>Navn</a:t>
            </a:r>
          </a:p>
        </p:txBody>
      </p:sp>
      <p:sp>
        <p:nvSpPr>
          <p:cNvPr id="70" name="Plassholder for tekst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rtlCol="0"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 rtl="0"/>
            <a:r>
              <a:rPr lang="nb-NO" noProof="0"/>
              <a:t>Tittel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bbel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ihåndsform: Figur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 rtlCol="0"/>
          <a:lstStyle/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ihåndsform: Figur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rtl="0"/>
            <a:endParaRPr lang="nb-NO" noProof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>
            <a:normAutofit/>
          </a:bodyPr>
          <a:lstStyle>
            <a:lvl1pPr>
              <a:defRPr sz="4000"/>
            </a:lvl1pPr>
          </a:lstStyle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 noProof="0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nb-NO" noProof="0"/>
              <a:t>Klikk for å redigere tekststiler i malen</a:t>
            </a:r>
          </a:p>
          <a:p>
            <a:pPr lvl="1" rtl="0"/>
            <a:r>
              <a:rPr lang="nb-NO" noProof="0"/>
              <a:t>Andre nivå</a:t>
            </a:r>
          </a:p>
          <a:p>
            <a:pPr lvl="2" rtl="0"/>
            <a:r>
              <a:rPr lang="nb-NO" noProof="0"/>
              <a:t>Tredje nivå</a:t>
            </a:r>
          </a:p>
          <a:p>
            <a:pPr lvl="3" rtl="0"/>
            <a:r>
              <a:rPr lang="nb-NO" noProof="0"/>
              <a:t>Fjerde nivå</a:t>
            </a:r>
          </a:p>
          <a:p>
            <a:pPr lvl="4" rtl="0"/>
            <a:r>
              <a:rPr lang="nb-NO" noProof="0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b-NO" noProof="0"/>
              <a:t>3.9.20XX</a:t>
            </a:r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 noProof="0"/>
              <a:t>Klikk for å redigere tittelstil i malen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 noProof="0" dirty="0"/>
              <a:t>Klikk for å redigere hovedtekststiler</a:t>
            </a:r>
          </a:p>
          <a:p>
            <a:pPr lvl="1" rtl="0"/>
            <a:r>
              <a:rPr lang="nb-NO" noProof="0" dirty="0"/>
              <a:t>Andre nivå</a:t>
            </a:r>
          </a:p>
          <a:p>
            <a:pPr lvl="2" rtl="0"/>
            <a:r>
              <a:rPr lang="nb-NO" noProof="0" dirty="0"/>
              <a:t>Tredje nivå</a:t>
            </a:r>
          </a:p>
          <a:p>
            <a:pPr lvl="3" rtl="0"/>
            <a:r>
              <a:rPr lang="nb-NO" noProof="0" dirty="0"/>
              <a:t>Fjerde nivå</a:t>
            </a:r>
          </a:p>
          <a:p>
            <a:pPr lvl="4" rtl="0"/>
            <a:r>
              <a:rPr lang="nb-NO" noProof="0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b-NO" noProof="0"/>
              <a:t>3.9.20XX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nb-NO" noProof="0"/>
              <a:t>Tittel på presentasjonen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9713C8C-8E70-45D5-AE59-23E60168254E}" type="slidenum">
              <a:rPr lang="nb-NO" noProof="0" smtClean="0"/>
              <a:t>‹#›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8CA6E381-7CDD-4999-B9C7-CD31E74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 dirty="0"/>
              <a:t>Aktivitetsplan høst 2022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CDB3C5E-E520-4B9D-8574-178AD4C9F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8" y="2898648"/>
            <a:ext cx="4872039" cy="594360"/>
          </a:xfrm>
        </p:spPr>
        <p:txBody>
          <a:bodyPr rtlCol="0">
            <a:normAutofit fontScale="25000" lnSpcReduction="20000"/>
          </a:bodyPr>
          <a:lstStyle/>
          <a:p>
            <a:pPr rtl="0"/>
            <a:r>
              <a:rPr lang="nb-NO" sz="7200" dirty="0"/>
              <a:t>Samlingsutviklingsseminar i Hammerfest </a:t>
            </a:r>
          </a:p>
          <a:p>
            <a:pPr rtl="0"/>
            <a:r>
              <a:rPr lang="nb-NO" sz="5600" dirty="0"/>
              <a:t>Dato: 21. September </a:t>
            </a:r>
          </a:p>
          <a:p>
            <a:pPr rtl="0"/>
            <a:endParaRPr lang="nb-NO" dirty="0"/>
          </a:p>
          <a:p>
            <a:pPr rt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4C8B0F30-95FD-437A-9D9B-F937C36E9C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>
            <a:normAutofit/>
          </a:bodyPr>
          <a:lstStyle/>
          <a:p>
            <a:pPr rtl="0"/>
            <a:r>
              <a:rPr lang="nb-NO" sz="1800" dirty="0"/>
              <a:t>Arbeidsgruppemøter</a:t>
            </a:r>
            <a:r>
              <a:rPr lang="nb-NO" dirty="0"/>
              <a:t> 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161A06CA-0B70-4C53-BE9B-665816B036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>
            <a:normAutofit fontScale="25000" lnSpcReduction="20000"/>
          </a:bodyPr>
          <a:lstStyle/>
          <a:p>
            <a:r>
              <a:rPr lang="nb-NO" sz="7200" dirty="0" err="1"/>
              <a:t>Avslutningswebinar</a:t>
            </a:r>
            <a:r>
              <a:rPr lang="nb-NO" sz="7200" dirty="0"/>
              <a:t> for folkebibliotek som kunnskapsaktør 2.0 </a:t>
            </a:r>
          </a:p>
          <a:p>
            <a:r>
              <a:rPr lang="nb-NO" sz="5600" dirty="0"/>
              <a:t>Dato: 23. November</a:t>
            </a:r>
          </a:p>
          <a:p>
            <a:endParaRPr lang="nb-NO" dirty="0"/>
          </a:p>
          <a:p>
            <a:pPr rtl="0"/>
            <a:endParaRPr lang="nb-NO" dirty="0"/>
          </a:p>
          <a:p>
            <a:pPr rtl="0"/>
            <a:endParaRPr lang="nb-NO" dirty="0"/>
          </a:p>
        </p:txBody>
      </p:sp>
      <p:pic>
        <p:nvPicPr>
          <p:cNvPr id="9" name="Plassholder for bilde 8" descr="Et bilde som inneholder tekst, bok, hylle, innendørs&#10;&#10;Automatisk generert beskrivelse">
            <a:extLst>
              <a:ext uri="{FF2B5EF4-FFF2-40B4-BE49-F238E27FC236}">
                <a16:creationId xmlns:a16="http://schemas.microsoft.com/office/drawing/2014/main" id="{58D2017E-2C8C-4961-AA7F-750B6C8B82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/>
          <a:srcRect t="1021" b="1021"/>
          <a:stretch>
            <a:fillRect/>
          </a:stretch>
        </p:blipFill>
        <p:spPr>
          <a:xfrm>
            <a:off x="6337190" y="0"/>
            <a:ext cx="5854810" cy="3808566"/>
          </a:xfrm>
        </p:spPr>
      </p:pic>
      <p:pic>
        <p:nvPicPr>
          <p:cNvPr id="15" name="Plassholder for bilde 14" descr="Et bilde som inneholder tekst, bok, hylle, innendørs&#10;&#10;Automatisk generert beskrivelse">
            <a:extLst>
              <a:ext uri="{FF2B5EF4-FFF2-40B4-BE49-F238E27FC236}">
                <a16:creationId xmlns:a16="http://schemas.microsoft.com/office/drawing/2014/main" id="{BCB1AD86-CC01-47F7-B1A8-2E436FF92498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4"/>
          <a:srcRect t="23287" b="23287"/>
          <a:stretch>
            <a:fillRect/>
          </a:stretch>
        </p:blipFill>
        <p:spPr>
          <a:xfrm>
            <a:off x="5386263" y="3936492"/>
            <a:ext cx="7756663" cy="2763078"/>
          </a:xfrm>
        </p:spPr>
      </p:pic>
    </p:spTree>
    <p:extLst>
      <p:ext uri="{BB962C8B-B14F-4D97-AF65-F5344CB8AC3E}">
        <p14:creationId xmlns:p14="http://schemas.microsoft.com/office/powerpoint/2010/main" val="2420767862"/>
      </p:ext>
    </p:extLst>
  </p:cSld>
  <p:clrMapOvr>
    <a:masterClrMapping/>
  </p:clrMapOvr>
</p:sld>
</file>

<file path=ppt/theme/theme1.xml><?xml version="1.0" encoding="utf-8"?>
<a:theme xmlns:a="http://schemas.openxmlformats.org/drawingml/2006/main" name="Pensel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399930_TF89080264_Win32" id="{2D49B03E-8724-4309-9C4D-B2D9BF55050A}" vid="{DD7C9ADD-9C43-42E0-ABAE-88CCBD3C35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4a86641-e66b-4d61-bc53-422fb6e9062f" xsi:nil="true"/>
    <lcf76f155ced4ddcb4097134ff3c332f xmlns="e4a86641-e66b-4d61-bc53-422fb6e9062f">
      <Terms xmlns="http://schemas.microsoft.com/office/infopath/2007/PartnerControls"/>
    </lcf76f155ced4ddcb4097134ff3c332f>
    <TaxCatchAll xmlns="f5d2670e-70d1-4cd1-8517-a9b3dadd7e45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5DACFEB0DACF499DF301D6131C9B51" ma:contentTypeVersion="12" ma:contentTypeDescription="Create a new document." ma:contentTypeScope="" ma:versionID="4a45fbfd001f8801efde399a956ff135">
  <xsd:schema xmlns:xsd="http://www.w3.org/2001/XMLSchema" xmlns:xs="http://www.w3.org/2001/XMLSchema" xmlns:p="http://schemas.microsoft.com/office/2006/metadata/properties" xmlns:ns2="e4a86641-e66b-4d61-bc53-422fb6e9062f" xmlns:ns3="f5d2670e-70d1-4cd1-8517-a9b3dadd7e45" targetNamespace="http://schemas.microsoft.com/office/2006/metadata/properties" ma:root="true" ma:fieldsID="b2161b7566912d5e92351b48a99dcf3d" ns2:_="" ns3:_="">
    <xsd:import namespace="e4a86641-e66b-4d61-bc53-422fb6e9062f"/>
    <xsd:import namespace="f5d2670e-70d1-4cd1-8517-a9b3dadd7e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a86641-e66b-4d61-bc53-422fb6e906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5469557-33bb-4fb8-9e15-df7ea39782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d2670e-70d1-4cd1-8517-a9b3dadd7e4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2fb74c5-86c5-478f-b189-2634c294f0b6}" ma:internalName="TaxCatchAll" ma:showField="CatchAllData" ma:web="f5d2670e-70d1-4cd1-8517-a9b3dadd7e4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FCC198-DBFA-46B2-A241-8E3888E63670}">
  <ds:schemaRefs>
    <ds:schemaRef ds:uri="http://schemas.microsoft.com/office/2006/documentManagement/types"/>
    <ds:schemaRef ds:uri="http://purl.org/dc/terms/"/>
    <ds:schemaRef ds:uri="e4a86641-e66b-4d61-bc53-422fb6e9062f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5d2670e-70d1-4cd1-8517-a9b3dadd7e4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C1E09EE-38E4-42CB-B405-AAB8D71CC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a86641-e66b-4d61-bc53-422fb6e9062f"/>
    <ds:schemaRef ds:uri="f5d2670e-70d1-4cd1-8517-a9b3dadd7e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{C8927AAC-EC3A-421E-9ED2-778BA55A071B}tf89080264_win32</Template>
  <TotalTime>12</TotalTime>
  <Words>24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Pensel</vt:lpstr>
      <vt:lpstr>Aktivitetsplan høst 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Aktivitetsplan høst 2022</dc:title>
  <dc:creator>Helga Kristine Pettersen</dc:creator>
  <cp:lastModifiedBy>Helga Kristine Pettersen</cp:lastModifiedBy>
  <cp:revision>4</cp:revision>
  <dcterms:created xsi:type="dcterms:W3CDTF">2022-11-01T10:52:37Z</dcterms:created>
  <dcterms:modified xsi:type="dcterms:W3CDTF">2022-11-01T11:08:14Z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0x010100C25DACFEB0DACF499DF301D6131C9B51</vt:lpwstr>
  </property>
</Properties>
</file>